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5" r:id="rId2"/>
    <p:sldId id="271" r:id="rId3"/>
    <p:sldId id="272" r:id="rId4"/>
    <p:sldId id="273" r:id="rId5"/>
    <p:sldId id="284" r:id="rId6"/>
    <p:sldId id="275" r:id="rId7"/>
    <p:sldId id="276" r:id="rId8"/>
    <p:sldId id="282" r:id="rId9"/>
    <p:sldId id="283" r:id="rId10"/>
    <p:sldId id="274" r:id="rId11"/>
    <p:sldId id="277" r:id="rId12"/>
    <p:sldId id="278" r:id="rId13"/>
    <p:sldId id="279" r:id="rId14"/>
    <p:sldId id="280" r:id="rId15"/>
    <p:sldId id="281" r:id="rId16"/>
    <p:sldId id="285" r:id="rId17"/>
    <p:sldId id="28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5"/>
    <a:srgbClr val="363650"/>
    <a:srgbClr val="FFFFCC"/>
    <a:srgbClr val="191937"/>
    <a:srgbClr val="000021"/>
    <a:srgbClr val="536B8A"/>
    <a:srgbClr val="658075"/>
    <a:srgbClr val="4A695D"/>
    <a:srgbClr val="3B5D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25" d="100"/>
          <a:sy n="25" d="100"/>
        </p:scale>
        <p:origin x="2862" y="1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9:01:14.489"/>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24575,'564'6209'0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6BCBF-9861-4DBB-BA62-CE053C625F59}" type="datetimeFigureOut">
              <a:rPr lang="en-PK" smtClean="0"/>
              <a:t>06/16/2025</a:t>
            </a:fld>
            <a:endParaRPr lang="en-P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0E9DD-1898-4136-817E-46D029A32F3F}" type="slidenum">
              <a:rPr lang="en-PK" smtClean="0"/>
              <a:t>‹#›</a:t>
            </a:fld>
            <a:endParaRPr lang="en-PK"/>
          </a:p>
        </p:txBody>
      </p:sp>
    </p:spTree>
    <p:extLst>
      <p:ext uri="{BB962C8B-B14F-4D97-AF65-F5344CB8AC3E}">
        <p14:creationId xmlns:p14="http://schemas.microsoft.com/office/powerpoint/2010/main" val="37001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570E9DD-1898-4136-817E-46D029A32F3F}" type="slidenum">
              <a:rPr lang="en-PK" smtClean="0"/>
              <a:t>1</a:t>
            </a:fld>
            <a:endParaRPr lang="en-PK"/>
          </a:p>
        </p:txBody>
      </p:sp>
    </p:spTree>
    <p:extLst>
      <p:ext uri="{BB962C8B-B14F-4D97-AF65-F5344CB8AC3E}">
        <p14:creationId xmlns:p14="http://schemas.microsoft.com/office/powerpoint/2010/main" val="1954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94431-316A-3FEA-723C-39482B811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52E04-EBA9-0C59-B08A-C811F6FDF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D2A6E-56D4-80F6-E5E4-5A2A1CF5639C}"/>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D9E7AEF-AB9A-2271-6599-987ED41B331E}"/>
              </a:ext>
            </a:extLst>
          </p:cNvPr>
          <p:cNvSpPr>
            <a:spLocks noGrp="1"/>
          </p:cNvSpPr>
          <p:nvPr>
            <p:ph type="sldNum" sz="quarter" idx="5"/>
          </p:nvPr>
        </p:nvSpPr>
        <p:spPr/>
        <p:txBody>
          <a:bodyPr/>
          <a:lstStyle/>
          <a:p>
            <a:fld id="{A570E9DD-1898-4136-817E-46D029A32F3F}" type="slidenum">
              <a:rPr lang="en-PK" smtClean="0"/>
              <a:t>10</a:t>
            </a:fld>
            <a:endParaRPr lang="en-PK"/>
          </a:p>
        </p:txBody>
      </p:sp>
    </p:spTree>
    <p:extLst>
      <p:ext uri="{BB962C8B-B14F-4D97-AF65-F5344CB8AC3E}">
        <p14:creationId xmlns:p14="http://schemas.microsoft.com/office/powerpoint/2010/main" val="333329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9AB7-7898-1B43-A025-E1A9D6E12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E577D-131D-BEB6-5E8E-6DF2D5BFB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66F50-F590-23CB-612C-9932D6A5750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3F471091-20D6-4EDC-C2E8-17836FCF460E}"/>
              </a:ext>
            </a:extLst>
          </p:cNvPr>
          <p:cNvSpPr>
            <a:spLocks noGrp="1"/>
          </p:cNvSpPr>
          <p:nvPr>
            <p:ph type="sldNum" sz="quarter" idx="5"/>
          </p:nvPr>
        </p:nvSpPr>
        <p:spPr/>
        <p:txBody>
          <a:bodyPr/>
          <a:lstStyle/>
          <a:p>
            <a:fld id="{A570E9DD-1898-4136-817E-46D029A32F3F}" type="slidenum">
              <a:rPr lang="en-PK" smtClean="0"/>
              <a:t>11</a:t>
            </a:fld>
            <a:endParaRPr lang="en-PK"/>
          </a:p>
        </p:txBody>
      </p:sp>
    </p:spTree>
    <p:extLst>
      <p:ext uri="{BB962C8B-B14F-4D97-AF65-F5344CB8AC3E}">
        <p14:creationId xmlns:p14="http://schemas.microsoft.com/office/powerpoint/2010/main" val="402238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C611-A9CE-3221-5B94-289472963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EA748-BD07-A367-4EEA-F08A3605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B8DE4-1287-5309-FAFF-9227A4DD876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812C2DF-0A52-A3EF-5759-9F34BE939E18}"/>
              </a:ext>
            </a:extLst>
          </p:cNvPr>
          <p:cNvSpPr>
            <a:spLocks noGrp="1"/>
          </p:cNvSpPr>
          <p:nvPr>
            <p:ph type="sldNum" sz="quarter" idx="5"/>
          </p:nvPr>
        </p:nvSpPr>
        <p:spPr/>
        <p:txBody>
          <a:bodyPr/>
          <a:lstStyle/>
          <a:p>
            <a:fld id="{A570E9DD-1898-4136-817E-46D029A32F3F}" type="slidenum">
              <a:rPr lang="en-PK" smtClean="0"/>
              <a:t>12</a:t>
            </a:fld>
            <a:endParaRPr lang="en-PK"/>
          </a:p>
        </p:txBody>
      </p:sp>
    </p:spTree>
    <p:extLst>
      <p:ext uri="{BB962C8B-B14F-4D97-AF65-F5344CB8AC3E}">
        <p14:creationId xmlns:p14="http://schemas.microsoft.com/office/powerpoint/2010/main" val="2064193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20E17-9D2D-78DF-FE63-3CE47916F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817F6-6C9E-BAA1-FA16-40A441E92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DACE0-F0AC-A3EF-579F-9B7490D214D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227CF172-DDCE-7D9F-52BA-872C89C203B3}"/>
              </a:ext>
            </a:extLst>
          </p:cNvPr>
          <p:cNvSpPr>
            <a:spLocks noGrp="1"/>
          </p:cNvSpPr>
          <p:nvPr>
            <p:ph type="sldNum" sz="quarter" idx="5"/>
          </p:nvPr>
        </p:nvSpPr>
        <p:spPr/>
        <p:txBody>
          <a:bodyPr/>
          <a:lstStyle/>
          <a:p>
            <a:fld id="{A570E9DD-1898-4136-817E-46D029A32F3F}" type="slidenum">
              <a:rPr lang="en-PK" smtClean="0"/>
              <a:t>13</a:t>
            </a:fld>
            <a:endParaRPr lang="en-PK"/>
          </a:p>
        </p:txBody>
      </p:sp>
    </p:spTree>
    <p:extLst>
      <p:ext uri="{BB962C8B-B14F-4D97-AF65-F5344CB8AC3E}">
        <p14:creationId xmlns:p14="http://schemas.microsoft.com/office/powerpoint/2010/main" val="393086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674FE-E804-DE3B-B7F5-FB9EAA302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3C028-3EEF-6C11-8F68-DF4059928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CCD2A-2B50-7BCF-9662-88CEA9E9312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4B8253E2-6D28-9063-CC4B-0F83BFB006B9}"/>
              </a:ext>
            </a:extLst>
          </p:cNvPr>
          <p:cNvSpPr>
            <a:spLocks noGrp="1"/>
          </p:cNvSpPr>
          <p:nvPr>
            <p:ph type="sldNum" sz="quarter" idx="5"/>
          </p:nvPr>
        </p:nvSpPr>
        <p:spPr/>
        <p:txBody>
          <a:bodyPr/>
          <a:lstStyle/>
          <a:p>
            <a:fld id="{A570E9DD-1898-4136-817E-46D029A32F3F}" type="slidenum">
              <a:rPr lang="en-PK" smtClean="0"/>
              <a:t>14</a:t>
            </a:fld>
            <a:endParaRPr lang="en-PK"/>
          </a:p>
        </p:txBody>
      </p:sp>
    </p:spTree>
    <p:extLst>
      <p:ext uri="{BB962C8B-B14F-4D97-AF65-F5344CB8AC3E}">
        <p14:creationId xmlns:p14="http://schemas.microsoft.com/office/powerpoint/2010/main" val="272630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11A51-09EB-6672-C5DF-B60791CD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E5B9-0DF3-EF75-E9B9-DC8BB57A5E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5A920-28E4-2407-3F58-B607B83F59B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E2466AA5-CBFC-6A9A-1CE2-9D2069383465}"/>
              </a:ext>
            </a:extLst>
          </p:cNvPr>
          <p:cNvSpPr>
            <a:spLocks noGrp="1"/>
          </p:cNvSpPr>
          <p:nvPr>
            <p:ph type="sldNum" sz="quarter" idx="5"/>
          </p:nvPr>
        </p:nvSpPr>
        <p:spPr/>
        <p:txBody>
          <a:bodyPr/>
          <a:lstStyle/>
          <a:p>
            <a:fld id="{A570E9DD-1898-4136-817E-46D029A32F3F}" type="slidenum">
              <a:rPr lang="en-PK" smtClean="0"/>
              <a:t>15</a:t>
            </a:fld>
            <a:endParaRPr lang="en-PK"/>
          </a:p>
        </p:txBody>
      </p:sp>
    </p:spTree>
    <p:extLst>
      <p:ext uri="{BB962C8B-B14F-4D97-AF65-F5344CB8AC3E}">
        <p14:creationId xmlns:p14="http://schemas.microsoft.com/office/powerpoint/2010/main" val="359254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654FB-1378-CD2E-852A-BFE92BA03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91893-6303-7B6C-F17A-2B0F4A01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CF717-C3CA-01E0-B907-397AC5D4723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4160376-6894-DCBB-1FD1-F2F690D50FB6}"/>
              </a:ext>
            </a:extLst>
          </p:cNvPr>
          <p:cNvSpPr>
            <a:spLocks noGrp="1"/>
          </p:cNvSpPr>
          <p:nvPr>
            <p:ph type="sldNum" sz="quarter" idx="5"/>
          </p:nvPr>
        </p:nvSpPr>
        <p:spPr/>
        <p:txBody>
          <a:bodyPr/>
          <a:lstStyle/>
          <a:p>
            <a:fld id="{A570E9DD-1898-4136-817E-46D029A32F3F}" type="slidenum">
              <a:rPr lang="en-PK" smtClean="0"/>
              <a:t>16</a:t>
            </a:fld>
            <a:endParaRPr lang="en-PK"/>
          </a:p>
        </p:txBody>
      </p:sp>
    </p:spTree>
    <p:extLst>
      <p:ext uri="{BB962C8B-B14F-4D97-AF65-F5344CB8AC3E}">
        <p14:creationId xmlns:p14="http://schemas.microsoft.com/office/powerpoint/2010/main" val="79373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23C1-A773-BFC9-1C5E-749A08268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F33B5-C4FD-F000-886E-89FE3BC84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23683-00F2-DF56-7554-A4AFD04FEDE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BEE6F730-2446-1618-9948-DE279C7CEE85}"/>
              </a:ext>
            </a:extLst>
          </p:cNvPr>
          <p:cNvSpPr>
            <a:spLocks noGrp="1"/>
          </p:cNvSpPr>
          <p:nvPr>
            <p:ph type="sldNum" sz="quarter" idx="5"/>
          </p:nvPr>
        </p:nvSpPr>
        <p:spPr/>
        <p:txBody>
          <a:bodyPr/>
          <a:lstStyle/>
          <a:p>
            <a:fld id="{A570E9DD-1898-4136-817E-46D029A32F3F}" type="slidenum">
              <a:rPr lang="en-PK" smtClean="0"/>
              <a:t>17</a:t>
            </a:fld>
            <a:endParaRPr lang="en-PK"/>
          </a:p>
        </p:txBody>
      </p:sp>
    </p:spTree>
    <p:extLst>
      <p:ext uri="{BB962C8B-B14F-4D97-AF65-F5344CB8AC3E}">
        <p14:creationId xmlns:p14="http://schemas.microsoft.com/office/powerpoint/2010/main" val="207289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E8115-EDDA-F84E-A2EB-7C8A0F545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54028-E4AF-0E10-4E6F-148CFE059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6B061-DE30-7710-580D-0854D6DC9B41}"/>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953C1BE-B6FD-EAEB-6529-3D094D65B2B2}"/>
              </a:ext>
            </a:extLst>
          </p:cNvPr>
          <p:cNvSpPr>
            <a:spLocks noGrp="1"/>
          </p:cNvSpPr>
          <p:nvPr>
            <p:ph type="sldNum" sz="quarter" idx="5"/>
          </p:nvPr>
        </p:nvSpPr>
        <p:spPr/>
        <p:txBody>
          <a:bodyPr/>
          <a:lstStyle/>
          <a:p>
            <a:fld id="{A570E9DD-1898-4136-817E-46D029A32F3F}" type="slidenum">
              <a:rPr lang="en-PK" smtClean="0"/>
              <a:t>2</a:t>
            </a:fld>
            <a:endParaRPr lang="en-PK"/>
          </a:p>
        </p:txBody>
      </p:sp>
    </p:spTree>
    <p:extLst>
      <p:ext uri="{BB962C8B-B14F-4D97-AF65-F5344CB8AC3E}">
        <p14:creationId xmlns:p14="http://schemas.microsoft.com/office/powerpoint/2010/main" val="32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86F-07CA-6C47-C4F7-4FD08A78D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8A853-912C-39E8-A79C-094427178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C6C0-F964-1086-B06A-752A7EF3325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E9A8A0F-D1F9-0033-F7B7-2D6C668898E9}"/>
              </a:ext>
            </a:extLst>
          </p:cNvPr>
          <p:cNvSpPr>
            <a:spLocks noGrp="1"/>
          </p:cNvSpPr>
          <p:nvPr>
            <p:ph type="sldNum" sz="quarter" idx="5"/>
          </p:nvPr>
        </p:nvSpPr>
        <p:spPr/>
        <p:txBody>
          <a:bodyPr/>
          <a:lstStyle/>
          <a:p>
            <a:fld id="{A570E9DD-1898-4136-817E-46D029A32F3F}" type="slidenum">
              <a:rPr lang="en-PK" smtClean="0"/>
              <a:t>3</a:t>
            </a:fld>
            <a:endParaRPr lang="en-PK"/>
          </a:p>
        </p:txBody>
      </p:sp>
    </p:spTree>
    <p:extLst>
      <p:ext uri="{BB962C8B-B14F-4D97-AF65-F5344CB8AC3E}">
        <p14:creationId xmlns:p14="http://schemas.microsoft.com/office/powerpoint/2010/main" val="4206203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C5ED-20FC-E0A1-46E7-D8CFF99A7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B1293-2121-1DD1-6C1D-1C2289514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8D934-4711-3844-A88E-158A768080E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8D152F06-F10C-1A19-BE9D-D841A494B8CD}"/>
              </a:ext>
            </a:extLst>
          </p:cNvPr>
          <p:cNvSpPr>
            <a:spLocks noGrp="1"/>
          </p:cNvSpPr>
          <p:nvPr>
            <p:ph type="sldNum" sz="quarter" idx="5"/>
          </p:nvPr>
        </p:nvSpPr>
        <p:spPr/>
        <p:txBody>
          <a:bodyPr/>
          <a:lstStyle/>
          <a:p>
            <a:fld id="{A570E9DD-1898-4136-817E-46D029A32F3F}" type="slidenum">
              <a:rPr lang="en-PK" smtClean="0"/>
              <a:t>4</a:t>
            </a:fld>
            <a:endParaRPr lang="en-PK"/>
          </a:p>
        </p:txBody>
      </p:sp>
    </p:spTree>
    <p:extLst>
      <p:ext uri="{BB962C8B-B14F-4D97-AF65-F5344CB8AC3E}">
        <p14:creationId xmlns:p14="http://schemas.microsoft.com/office/powerpoint/2010/main" val="300936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1FB0B-6C51-1EAC-2FFF-58D7681EE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64E3-501E-75A1-AF89-040EA1255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61287-0C4B-7021-98C7-8BA4AC80884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74A6B43-A23B-54D3-7E41-4EF1AA6AB254}"/>
              </a:ext>
            </a:extLst>
          </p:cNvPr>
          <p:cNvSpPr>
            <a:spLocks noGrp="1"/>
          </p:cNvSpPr>
          <p:nvPr>
            <p:ph type="sldNum" sz="quarter" idx="5"/>
          </p:nvPr>
        </p:nvSpPr>
        <p:spPr/>
        <p:txBody>
          <a:bodyPr/>
          <a:lstStyle/>
          <a:p>
            <a:fld id="{A570E9DD-1898-4136-817E-46D029A32F3F}" type="slidenum">
              <a:rPr lang="en-PK" smtClean="0"/>
              <a:t>5</a:t>
            </a:fld>
            <a:endParaRPr lang="en-PK"/>
          </a:p>
        </p:txBody>
      </p:sp>
    </p:spTree>
    <p:extLst>
      <p:ext uri="{BB962C8B-B14F-4D97-AF65-F5344CB8AC3E}">
        <p14:creationId xmlns:p14="http://schemas.microsoft.com/office/powerpoint/2010/main" val="89204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81D8-ACA1-F697-A20C-536F872BD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7D892-1C17-7D20-DFF6-B3C3FE242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3827D-442E-ED74-1CED-950DAEFE5769}"/>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C182256E-D2CF-EB04-32B0-7E089F02D1DF}"/>
              </a:ext>
            </a:extLst>
          </p:cNvPr>
          <p:cNvSpPr>
            <a:spLocks noGrp="1"/>
          </p:cNvSpPr>
          <p:nvPr>
            <p:ph type="sldNum" sz="quarter" idx="5"/>
          </p:nvPr>
        </p:nvSpPr>
        <p:spPr/>
        <p:txBody>
          <a:bodyPr/>
          <a:lstStyle/>
          <a:p>
            <a:fld id="{A570E9DD-1898-4136-817E-46D029A32F3F}" type="slidenum">
              <a:rPr lang="en-PK" smtClean="0"/>
              <a:t>6</a:t>
            </a:fld>
            <a:endParaRPr lang="en-PK"/>
          </a:p>
        </p:txBody>
      </p:sp>
    </p:spTree>
    <p:extLst>
      <p:ext uri="{BB962C8B-B14F-4D97-AF65-F5344CB8AC3E}">
        <p14:creationId xmlns:p14="http://schemas.microsoft.com/office/powerpoint/2010/main" val="2196874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1381-E27E-585A-71EC-68194FC6E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0B415-3452-B9F0-0EFE-7D704C2DF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EB541-48CA-6B8E-05C1-038A277D950A}"/>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222CF21-0CE3-BDF4-D578-99E4EBA6D77B}"/>
              </a:ext>
            </a:extLst>
          </p:cNvPr>
          <p:cNvSpPr>
            <a:spLocks noGrp="1"/>
          </p:cNvSpPr>
          <p:nvPr>
            <p:ph type="sldNum" sz="quarter" idx="5"/>
          </p:nvPr>
        </p:nvSpPr>
        <p:spPr/>
        <p:txBody>
          <a:bodyPr/>
          <a:lstStyle/>
          <a:p>
            <a:fld id="{A570E9DD-1898-4136-817E-46D029A32F3F}" type="slidenum">
              <a:rPr lang="en-PK" smtClean="0"/>
              <a:t>7</a:t>
            </a:fld>
            <a:endParaRPr lang="en-PK"/>
          </a:p>
        </p:txBody>
      </p:sp>
    </p:spTree>
    <p:extLst>
      <p:ext uri="{BB962C8B-B14F-4D97-AF65-F5344CB8AC3E}">
        <p14:creationId xmlns:p14="http://schemas.microsoft.com/office/powerpoint/2010/main" val="5767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BBAB-C370-E832-5FDD-5A4511BC5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9A355-1D79-646E-F7E2-AF7BB44FB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937B0-94AF-0DAF-E4C1-907BF5977B7B}"/>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9362A28-78FD-E242-435A-1300D479B42B}"/>
              </a:ext>
            </a:extLst>
          </p:cNvPr>
          <p:cNvSpPr>
            <a:spLocks noGrp="1"/>
          </p:cNvSpPr>
          <p:nvPr>
            <p:ph type="sldNum" sz="quarter" idx="5"/>
          </p:nvPr>
        </p:nvSpPr>
        <p:spPr/>
        <p:txBody>
          <a:bodyPr/>
          <a:lstStyle/>
          <a:p>
            <a:fld id="{A570E9DD-1898-4136-817E-46D029A32F3F}" type="slidenum">
              <a:rPr lang="en-PK" smtClean="0"/>
              <a:t>8</a:t>
            </a:fld>
            <a:endParaRPr lang="en-PK"/>
          </a:p>
        </p:txBody>
      </p:sp>
    </p:spTree>
    <p:extLst>
      <p:ext uri="{BB962C8B-B14F-4D97-AF65-F5344CB8AC3E}">
        <p14:creationId xmlns:p14="http://schemas.microsoft.com/office/powerpoint/2010/main" val="130014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D77A-7E36-A57F-82D0-15C0FDE31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A77D9-7D30-2B20-6B38-5D362A71B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22C18-B6A9-EF13-9F3C-BE0A92EF24A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72589F92-0700-9253-CB61-7F02B7F34950}"/>
              </a:ext>
            </a:extLst>
          </p:cNvPr>
          <p:cNvSpPr>
            <a:spLocks noGrp="1"/>
          </p:cNvSpPr>
          <p:nvPr>
            <p:ph type="sldNum" sz="quarter" idx="5"/>
          </p:nvPr>
        </p:nvSpPr>
        <p:spPr/>
        <p:txBody>
          <a:bodyPr/>
          <a:lstStyle/>
          <a:p>
            <a:fld id="{A570E9DD-1898-4136-817E-46D029A32F3F}" type="slidenum">
              <a:rPr lang="en-PK" smtClean="0"/>
              <a:t>9</a:t>
            </a:fld>
            <a:endParaRPr lang="en-PK"/>
          </a:p>
        </p:txBody>
      </p:sp>
    </p:spTree>
    <p:extLst>
      <p:ext uri="{BB962C8B-B14F-4D97-AF65-F5344CB8AC3E}">
        <p14:creationId xmlns:p14="http://schemas.microsoft.com/office/powerpoint/2010/main" val="123659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CE8623-97A5-45B1-B305-F0982D66FA3A}" type="datetime1">
              <a:rPr lang="en-US" smtClean="0"/>
              <a:t>6/16/2025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DB7CE-7E06-4FAC-BE58-0CE277280D45}" type="datetime1">
              <a:rPr lang="en-US" smtClean="0"/>
              <a:t>6/16/2025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06020D-A699-4249-814F-22AB92353356}" type="datetime1">
              <a:rPr lang="en-US" smtClean="0"/>
              <a:t>6/16/2025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2BEF40-CF90-4AC6-8BE8-FC8B8B45AD97}" type="datetime1">
              <a:rPr lang="en-US" smtClean="0"/>
              <a:t>6/16/2025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8FED59-A5E7-420F-9DDC-350FCEAF1EA5}" type="datetime1">
              <a:rPr lang="en-US" smtClean="0"/>
              <a:t>6/16/2025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CB5A85-6B7D-4EEA-A035-69E37A25BE85}" type="datetime1">
              <a:rPr lang="en-US" smtClean="0"/>
              <a:t>6/16/2025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0A7ADE-0423-4852-A663-8F3579A359A7}" type="datetime1">
              <a:rPr lang="en-US" smtClean="0"/>
              <a:t>6/16/2025</a:t>
            </a:fld>
            <a:endParaRPr lang="en-US"/>
          </a:p>
        </p:txBody>
      </p:sp>
      <p:sp>
        <p:nvSpPr>
          <p:cNvPr id="8" name="Footer Placeholder 7"/>
          <p:cNvSpPr>
            <a:spLocks noGrp="1"/>
          </p:cNvSpPr>
          <p:nvPr>
            <p:ph type="ftr" sz="quarter" idx="11"/>
          </p:nvPr>
        </p:nvSpPr>
        <p:spPr/>
        <p:txBody>
          <a:bodyPr/>
          <a:lstStyle/>
          <a:p>
            <a:r>
              <a:rPr lang="en-US"/>
              <a:t>~Where Glamour Meets Artistry~</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246A8-C3FF-4AA3-9C8A-8827F1D038FC}" type="datetime1">
              <a:rPr lang="en-US" smtClean="0"/>
              <a:t>6/16/2025</a:t>
            </a:fld>
            <a:endParaRPr lang="en-US"/>
          </a:p>
        </p:txBody>
      </p:sp>
      <p:sp>
        <p:nvSpPr>
          <p:cNvPr id="4" name="Footer Placeholder 3"/>
          <p:cNvSpPr>
            <a:spLocks noGrp="1"/>
          </p:cNvSpPr>
          <p:nvPr>
            <p:ph type="ftr" sz="quarter" idx="11"/>
          </p:nvPr>
        </p:nvSpPr>
        <p:spPr/>
        <p:txBody>
          <a:bodyPr/>
          <a:lstStyle/>
          <a:p>
            <a:r>
              <a:rPr lang="en-US"/>
              <a:t>~Where Glamour Meets Artistry~</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102EF-0551-4523-8442-54AAEA18D303}" type="datetime1">
              <a:rPr lang="en-US" smtClean="0"/>
              <a:t>6/16/2025</a:t>
            </a:fld>
            <a:endParaRPr lang="en-US"/>
          </a:p>
        </p:txBody>
      </p:sp>
      <p:sp>
        <p:nvSpPr>
          <p:cNvPr id="3" name="Footer Placeholder 2"/>
          <p:cNvSpPr>
            <a:spLocks noGrp="1"/>
          </p:cNvSpPr>
          <p:nvPr>
            <p:ph type="ftr" sz="quarter" idx="11"/>
          </p:nvPr>
        </p:nvSpPr>
        <p:spPr/>
        <p:txBody>
          <a:bodyPr/>
          <a:lstStyle/>
          <a:p>
            <a:r>
              <a:rPr lang="en-US"/>
              <a:t>~Where Glamour Meets Artistry~</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C0F33-F7CD-4EA1-B0D7-E9656A879FF8}" type="datetime1">
              <a:rPr lang="en-US" smtClean="0"/>
              <a:t>6/16/2025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D3271-2571-4BC8-BE3C-9A367D3A8C6C}" type="datetime1">
              <a:rPr lang="en-US" smtClean="0"/>
              <a:t>6/16/2025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363AA-F442-4275-814C-2010ACC16CE7}" type="datetime1">
              <a:rPr lang="en-US" smtClean="0"/>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~Where Glamour Meets Artistry~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21"/>
            </a:gs>
            <a:gs pos="100000">
              <a:schemeClr val="bg1"/>
            </a:gs>
            <a:gs pos="100000">
              <a:schemeClr val="bg1"/>
            </a:gs>
            <a:gs pos="65000">
              <a:srgbClr val="FFFFFF"/>
            </a:gs>
            <a:gs pos="100000">
              <a:srgbClr val="FFFFFF"/>
            </a:gs>
            <a:gs pos="100000">
              <a:schemeClr val="bg1"/>
            </a:gs>
          </a:gsLst>
          <a:lin ang="9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316-293F-15BE-7EA9-09341C76E75A}"/>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0DCFA0A3-66CB-9744-4EF3-714415C6C8A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5E86BFE3-6CAC-DC4B-22AA-B91F219E3347}"/>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9C04B436-DD33-A105-50C0-766C009951F0}"/>
              </a:ext>
            </a:extLst>
          </p:cNvPr>
          <p:cNvGrpSpPr/>
          <p:nvPr/>
        </p:nvGrpSpPr>
        <p:grpSpPr>
          <a:xfrm>
            <a:off x="-5445207" y="-58510"/>
            <a:ext cx="9259805" cy="6903720"/>
            <a:chOff x="-6366691" y="-53340"/>
            <a:chExt cx="9668692" cy="6903720"/>
          </a:xfrm>
        </p:grpSpPr>
        <p:sp>
          <p:nvSpPr>
            <p:cNvPr id="50" name="Rectangle 49">
              <a:extLst>
                <a:ext uri="{FF2B5EF4-FFF2-40B4-BE49-F238E27FC236}">
                  <a16:creationId xmlns:a16="http://schemas.microsoft.com/office/drawing/2014/main" id="{B18D27F8-AB9E-D34C-9DB5-03A8E6D6B6BA}"/>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FE6FDD68-5292-2499-5E29-1E455F5F988A}"/>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2504EC68-133A-FCF9-EFC9-D7787AD244B1}"/>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B981729B-351E-7670-4C5C-381B82D4E602}"/>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14D43E9A-7E5C-EA8C-2E90-DAB5C5B65F08}"/>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spTree>
    <p:extLst>
      <p:ext uri="{BB962C8B-B14F-4D97-AF65-F5344CB8AC3E}">
        <p14:creationId xmlns:p14="http://schemas.microsoft.com/office/powerpoint/2010/main" val="274881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C6E9A-CEDE-345C-A74B-DCD319334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91BDC-3B24-DD9E-1C9D-4B191697329B}"/>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050ED19E-0AA9-F1F2-32B1-8C3320C757D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492D7F7E-5467-A559-A4ED-9F0ABC4F3A7F}"/>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E5B1B34-9714-915A-EC1D-76D46FE6E39E}"/>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C5EB9330-262E-CF12-8F1F-C67AC4AE42F4}"/>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FF97AF4-CE6E-2D3E-9D74-E34763DF0597}"/>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D146D514-5C20-2255-E2AA-DE1EC821EA01}"/>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9707CC57-343A-03DC-6163-B9A6B91D8382}"/>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prdctCategorys</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924E0994-6AC0-2B76-4A96-C3A054ECFF64}"/>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“From luxurious lipsticks to elegant jewelry, each product is displayed with vibrant visuals, star ratings, and pricing — designed to catch the eye and win the heart.”</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9338A8DE-A1A4-4359-0AD9-5330E7EE9F7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Products:</a:t>
              </a:r>
              <a:endParaRPr lang="en-PK" sz="3200" b="1" dirty="0">
                <a:solidFill>
                  <a:schemeClr val="tx1">
                    <a:lumMod val="65000"/>
                    <a:lumOff val="35000"/>
                  </a:schemeClr>
                </a:solidFill>
                <a:latin typeface="Tw Cen MT" panose="020B0602020104020603" pitchFamily="34" charset="0"/>
              </a:endParaRPr>
            </a:p>
          </p:txBody>
        </p:sp>
      </p:grpSp>
      <p:pic>
        <p:nvPicPr>
          <p:cNvPr id="7" name="Picture 6">
            <a:extLst>
              <a:ext uri="{FF2B5EF4-FFF2-40B4-BE49-F238E27FC236}">
                <a16:creationId xmlns:a16="http://schemas.microsoft.com/office/drawing/2014/main" id="{571CAB54-8A85-71A6-6F46-6D62845F3F53}"/>
              </a:ext>
            </a:extLst>
          </p:cNvPr>
          <p:cNvPicPr>
            <a:picLocks noChangeAspect="1"/>
          </p:cNvPicPr>
          <p:nvPr/>
        </p:nvPicPr>
        <p:blipFill>
          <a:blip r:embed="rId4"/>
          <a:stretch>
            <a:fillRect/>
          </a:stretch>
        </p:blipFill>
        <p:spPr>
          <a:xfrm rot="1893514">
            <a:off x="4969131" y="6106431"/>
            <a:ext cx="5451123" cy="5572505"/>
          </a:xfrm>
          <a:prstGeom prst="rect">
            <a:avLst/>
          </a:prstGeom>
        </p:spPr>
      </p:pic>
      <p:pic>
        <p:nvPicPr>
          <p:cNvPr id="9" name="Picture 8">
            <a:extLst>
              <a:ext uri="{FF2B5EF4-FFF2-40B4-BE49-F238E27FC236}">
                <a16:creationId xmlns:a16="http://schemas.microsoft.com/office/drawing/2014/main" id="{ECF69E87-5671-1417-8284-B313EF709410}"/>
              </a:ext>
            </a:extLst>
          </p:cNvPr>
          <p:cNvPicPr>
            <a:picLocks noChangeAspect="1"/>
          </p:cNvPicPr>
          <p:nvPr/>
        </p:nvPicPr>
        <p:blipFill>
          <a:blip r:embed="rId5"/>
          <a:stretch>
            <a:fillRect/>
          </a:stretch>
        </p:blipFill>
        <p:spPr>
          <a:xfrm rot="10640143">
            <a:off x="3516058" y="7473012"/>
            <a:ext cx="3161793" cy="1525928"/>
          </a:xfrm>
          <a:prstGeom prst="rect">
            <a:avLst/>
          </a:prstGeom>
        </p:spPr>
      </p:pic>
      <p:pic>
        <p:nvPicPr>
          <p:cNvPr id="10" name="Picture 9">
            <a:extLst>
              <a:ext uri="{FF2B5EF4-FFF2-40B4-BE49-F238E27FC236}">
                <a16:creationId xmlns:a16="http://schemas.microsoft.com/office/drawing/2014/main" id="{39AB2535-A2AA-448F-BF6C-09D5FC6A58D9}"/>
              </a:ext>
            </a:extLst>
          </p:cNvPr>
          <p:cNvPicPr>
            <a:picLocks noChangeAspect="1"/>
          </p:cNvPicPr>
          <p:nvPr/>
        </p:nvPicPr>
        <p:blipFill>
          <a:blip r:embed="rId6"/>
          <a:stretch>
            <a:fillRect/>
          </a:stretch>
        </p:blipFill>
        <p:spPr>
          <a:xfrm rot="18098025">
            <a:off x="3899353" y="-1195733"/>
            <a:ext cx="1287239" cy="1125731"/>
          </a:xfrm>
          <a:prstGeom prst="rect">
            <a:avLst/>
          </a:prstGeom>
        </p:spPr>
      </p:pic>
      <p:pic>
        <p:nvPicPr>
          <p:cNvPr id="13" name="Picture 12">
            <a:extLst>
              <a:ext uri="{FF2B5EF4-FFF2-40B4-BE49-F238E27FC236}">
                <a16:creationId xmlns:a16="http://schemas.microsoft.com/office/drawing/2014/main" id="{841CB8A2-8966-2E3F-778F-34CEB9EA443C}"/>
              </a:ext>
            </a:extLst>
          </p:cNvPr>
          <p:cNvPicPr>
            <a:picLocks noChangeAspect="1"/>
          </p:cNvPicPr>
          <p:nvPr/>
        </p:nvPicPr>
        <p:blipFill>
          <a:blip r:embed="rId6"/>
          <a:stretch>
            <a:fillRect/>
          </a:stretch>
        </p:blipFill>
        <p:spPr>
          <a:xfrm rot="1123902">
            <a:off x="11524588" y="1030540"/>
            <a:ext cx="1342007" cy="1173627"/>
          </a:xfrm>
          <a:prstGeom prst="rect">
            <a:avLst/>
          </a:prstGeom>
        </p:spPr>
      </p:pic>
      <p:sp>
        <p:nvSpPr>
          <p:cNvPr id="15" name="Rectangle 14">
            <a:extLst>
              <a:ext uri="{FF2B5EF4-FFF2-40B4-BE49-F238E27FC236}">
                <a16:creationId xmlns:a16="http://schemas.microsoft.com/office/drawing/2014/main" id="{B7999918-039B-A734-0A7A-FEF563B52296}"/>
              </a:ext>
            </a:extLst>
          </p:cNvPr>
          <p:cNvSpPr/>
          <p:nvPr/>
        </p:nvSpPr>
        <p:spPr>
          <a:xfrm>
            <a:off x="-21587" y="-7039271"/>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7" name="TextBox 16">
            <a:extLst>
              <a:ext uri="{FF2B5EF4-FFF2-40B4-BE49-F238E27FC236}">
                <a16:creationId xmlns:a16="http://schemas.microsoft.com/office/drawing/2014/main" id="{47572BFB-41E1-972E-8255-3C08CEFDAA54}"/>
              </a:ext>
            </a:extLst>
          </p:cNvPr>
          <p:cNvSpPr txBox="1"/>
          <p:nvPr/>
        </p:nvSpPr>
        <p:spPr>
          <a:xfrm>
            <a:off x="2112558" y="-6164029"/>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8" name="TextBox 17">
            <a:extLst>
              <a:ext uri="{FF2B5EF4-FFF2-40B4-BE49-F238E27FC236}">
                <a16:creationId xmlns:a16="http://schemas.microsoft.com/office/drawing/2014/main" id="{ADAEE449-6DC9-6982-74C4-716798C12263}"/>
              </a:ext>
            </a:extLst>
          </p:cNvPr>
          <p:cNvSpPr txBox="1"/>
          <p:nvPr/>
        </p:nvSpPr>
        <p:spPr>
          <a:xfrm>
            <a:off x="748474" y="-540017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Crimson Crush Lipstick</a:t>
            </a:r>
            <a:endParaRPr lang="en-PK" sz="3200" b="1" dirty="0">
              <a:solidFill>
                <a:schemeClr val="tx1">
                  <a:lumMod val="65000"/>
                  <a:lumOff val="35000"/>
                </a:schemeClr>
              </a:solidFill>
              <a:latin typeface="Tw Cen MT" panose="020B0602020104020603" pitchFamily="34" charset="0"/>
            </a:endParaRPr>
          </a:p>
        </p:txBody>
      </p:sp>
      <p:sp>
        <p:nvSpPr>
          <p:cNvPr id="19" name="Rectangle 2">
            <a:extLst>
              <a:ext uri="{FF2B5EF4-FFF2-40B4-BE49-F238E27FC236}">
                <a16:creationId xmlns:a16="http://schemas.microsoft.com/office/drawing/2014/main" id="{16E75552-5DD4-2180-7BFF-104D87B90429}"/>
              </a:ext>
            </a:extLst>
          </p:cNvPr>
          <p:cNvSpPr>
            <a:spLocks noChangeArrowheads="1"/>
          </p:cNvSpPr>
          <p:nvPr/>
        </p:nvSpPr>
        <p:spPr bwMode="auto">
          <a:xfrm>
            <a:off x="870860" y="-4538263"/>
            <a:ext cx="34794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bold, sultry red that commands attention. With rich pigments and a velvety matte finish, Crimson Crush is your go-to shade for power, passion, and pure glamour.</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20" name="Picture 19">
            <a:extLst>
              <a:ext uri="{FF2B5EF4-FFF2-40B4-BE49-F238E27FC236}">
                <a16:creationId xmlns:a16="http://schemas.microsoft.com/office/drawing/2014/main" id="{EA054F47-8176-1090-483B-CCBA478BD6D6}"/>
              </a:ext>
            </a:extLst>
          </p:cNvPr>
          <p:cNvPicPr>
            <a:picLocks noChangeAspect="1"/>
          </p:cNvPicPr>
          <p:nvPr/>
        </p:nvPicPr>
        <p:blipFill>
          <a:blip r:embed="rId7"/>
          <a:stretch>
            <a:fillRect/>
          </a:stretch>
        </p:blipFill>
        <p:spPr>
          <a:xfrm rot="18399922">
            <a:off x="9235909" y="3786132"/>
            <a:ext cx="1766662" cy="1177775"/>
          </a:xfrm>
          <a:prstGeom prst="rect">
            <a:avLst/>
          </a:prstGeom>
        </p:spPr>
      </p:pic>
      <p:grpSp>
        <p:nvGrpSpPr>
          <p:cNvPr id="21" name="Group 20">
            <a:extLst>
              <a:ext uri="{FF2B5EF4-FFF2-40B4-BE49-F238E27FC236}">
                <a16:creationId xmlns:a16="http://schemas.microsoft.com/office/drawing/2014/main" id="{49CD263F-BA07-CD59-FE89-E24C0AF1BED0}"/>
              </a:ext>
            </a:extLst>
          </p:cNvPr>
          <p:cNvGrpSpPr/>
          <p:nvPr/>
        </p:nvGrpSpPr>
        <p:grpSpPr>
          <a:xfrm>
            <a:off x="-64588" y="7094324"/>
            <a:ext cx="9320522" cy="6903720"/>
            <a:chOff x="-21587" y="-53340"/>
            <a:chExt cx="9320522" cy="6903720"/>
          </a:xfrm>
        </p:grpSpPr>
        <p:sp>
          <p:nvSpPr>
            <p:cNvPr id="23" name="Rectangle 22">
              <a:extLst>
                <a:ext uri="{FF2B5EF4-FFF2-40B4-BE49-F238E27FC236}">
                  <a16:creationId xmlns:a16="http://schemas.microsoft.com/office/drawing/2014/main" id="{412CAAD3-7DF5-70C7-5ADE-C267DCABDDF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4" name="TextBox 23">
              <a:extLst>
                <a:ext uri="{FF2B5EF4-FFF2-40B4-BE49-F238E27FC236}">
                  <a16:creationId xmlns:a16="http://schemas.microsoft.com/office/drawing/2014/main" id="{DE3EA315-4896-76C5-09DF-6A9D4901381C}"/>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5" name="TextBox 24">
              <a:extLst>
                <a:ext uri="{FF2B5EF4-FFF2-40B4-BE49-F238E27FC236}">
                  <a16:creationId xmlns:a16="http://schemas.microsoft.com/office/drawing/2014/main" id="{E04B46C7-6044-ABF0-E557-B27457E69853}"/>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26" name="TextBox 25">
              <a:extLst>
                <a:ext uri="{FF2B5EF4-FFF2-40B4-BE49-F238E27FC236}">
                  <a16:creationId xmlns:a16="http://schemas.microsoft.com/office/drawing/2014/main" id="{68871A59-91D4-3EEE-EA1F-4E3355E914CA}"/>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27" name="TextBox 26">
              <a:extLst>
                <a:ext uri="{FF2B5EF4-FFF2-40B4-BE49-F238E27FC236}">
                  <a16:creationId xmlns:a16="http://schemas.microsoft.com/office/drawing/2014/main" id="{14B7EC61-B99F-DCBB-30D6-6EFD947804BE}"/>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79053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241D-9D44-5C8B-D6FF-C55A1FEE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BC33E-3FE5-C1A7-A70D-FDB0CCF342CD}"/>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DDC07CD9-7212-8E92-3359-43E2580E9D42}"/>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E9F114D6-F201-2981-C358-13565F95A2E7}"/>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C021639E-8817-1C61-649F-77F360FFF329}"/>
              </a:ext>
            </a:extLst>
          </p:cNvPr>
          <p:cNvSpPr txBox="1"/>
          <p:nvPr/>
        </p:nvSpPr>
        <p:spPr>
          <a:xfrm>
            <a:off x="914400" y="1727675"/>
            <a:ext cx="7448550" cy="369332"/>
          </a:xfrm>
          <a:prstGeom prst="rect">
            <a:avLst/>
          </a:prstGeom>
          <a:noFill/>
        </p:spPr>
        <p:txBody>
          <a:bodyPr wrap="square" rtlCol="0">
            <a:spAutoFit/>
          </a:bodyPr>
          <a:lstStyle/>
          <a:p>
            <a:endParaRPr lang="en-PK" dirty="0"/>
          </a:p>
        </p:txBody>
      </p:sp>
      <p:sp>
        <p:nvSpPr>
          <p:cNvPr id="3" name="Rectangle 2">
            <a:extLst>
              <a:ext uri="{FF2B5EF4-FFF2-40B4-BE49-F238E27FC236}">
                <a16:creationId xmlns:a16="http://schemas.microsoft.com/office/drawing/2014/main" id="{7E039A0F-FE4B-6268-DB6C-EAB0D314DBD0}"/>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7" name="TextBox 6">
            <a:extLst>
              <a:ext uri="{FF2B5EF4-FFF2-40B4-BE49-F238E27FC236}">
                <a16:creationId xmlns:a16="http://schemas.microsoft.com/office/drawing/2014/main" id="{63C037FB-494C-1811-DE83-301F1C7816AB}"/>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5" name="TextBox 14">
            <a:extLst>
              <a:ext uri="{FF2B5EF4-FFF2-40B4-BE49-F238E27FC236}">
                <a16:creationId xmlns:a16="http://schemas.microsoft.com/office/drawing/2014/main" id="{06601784-CBF2-F237-2F1F-A6C9874866C9}"/>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Crimson Crush Lipstick</a:t>
            </a:r>
            <a:endParaRPr lang="en-PK" sz="3200" b="1" dirty="0">
              <a:solidFill>
                <a:schemeClr val="tx1">
                  <a:lumMod val="65000"/>
                  <a:lumOff val="35000"/>
                </a:schemeClr>
              </a:solidFill>
              <a:latin typeface="Tw Cen MT" panose="020B0602020104020603" pitchFamily="34" charset="0"/>
            </a:endParaRPr>
          </a:p>
        </p:txBody>
      </p:sp>
      <p:pic>
        <p:nvPicPr>
          <p:cNvPr id="19" name="Picture 18">
            <a:extLst>
              <a:ext uri="{FF2B5EF4-FFF2-40B4-BE49-F238E27FC236}">
                <a16:creationId xmlns:a16="http://schemas.microsoft.com/office/drawing/2014/main" id="{E3F5953A-50FC-B32C-FF7F-4A42EAB2D932}"/>
              </a:ext>
            </a:extLst>
          </p:cNvPr>
          <p:cNvPicPr>
            <a:picLocks noChangeAspect="1"/>
          </p:cNvPicPr>
          <p:nvPr/>
        </p:nvPicPr>
        <p:blipFill>
          <a:blip r:embed="rId4"/>
          <a:stretch>
            <a:fillRect/>
          </a:stretch>
        </p:blipFill>
        <p:spPr>
          <a:xfrm rot="18399922">
            <a:off x="6803628" y="1246132"/>
            <a:ext cx="1766662" cy="1177775"/>
          </a:xfrm>
          <a:prstGeom prst="rect">
            <a:avLst/>
          </a:prstGeom>
        </p:spPr>
      </p:pic>
      <p:pic>
        <p:nvPicPr>
          <p:cNvPr id="10" name="Picture 9">
            <a:extLst>
              <a:ext uri="{FF2B5EF4-FFF2-40B4-BE49-F238E27FC236}">
                <a16:creationId xmlns:a16="http://schemas.microsoft.com/office/drawing/2014/main" id="{BD9FD5D5-22A3-219A-EC43-FF83DADE2F6C}"/>
              </a:ext>
            </a:extLst>
          </p:cNvPr>
          <p:cNvPicPr>
            <a:picLocks noChangeAspect="1"/>
          </p:cNvPicPr>
          <p:nvPr/>
        </p:nvPicPr>
        <p:blipFill>
          <a:blip r:embed="rId5"/>
          <a:stretch>
            <a:fillRect/>
          </a:stretch>
        </p:blipFill>
        <p:spPr>
          <a:xfrm rot="1893514">
            <a:off x="4028075" y="946382"/>
            <a:ext cx="5451123" cy="5572505"/>
          </a:xfrm>
          <a:prstGeom prst="rect">
            <a:avLst/>
          </a:prstGeom>
        </p:spPr>
      </p:pic>
      <p:pic>
        <p:nvPicPr>
          <p:cNvPr id="17" name="Picture 16">
            <a:extLst>
              <a:ext uri="{FF2B5EF4-FFF2-40B4-BE49-F238E27FC236}">
                <a16:creationId xmlns:a16="http://schemas.microsoft.com/office/drawing/2014/main" id="{B72C1410-6B5D-38EF-E847-7B159741D296}"/>
              </a:ext>
            </a:extLst>
          </p:cNvPr>
          <p:cNvPicPr>
            <a:picLocks noChangeAspect="1"/>
          </p:cNvPicPr>
          <p:nvPr/>
        </p:nvPicPr>
        <p:blipFill>
          <a:blip r:embed="rId6"/>
          <a:stretch>
            <a:fillRect/>
          </a:stretch>
        </p:blipFill>
        <p:spPr>
          <a:xfrm rot="10640143">
            <a:off x="5291844" y="4715757"/>
            <a:ext cx="3161793" cy="1525928"/>
          </a:xfrm>
          <a:prstGeom prst="rect">
            <a:avLst/>
          </a:prstGeom>
        </p:spPr>
      </p:pic>
      <p:sp>
        <p:nvSpPr>
          <p:cNvPr id="26" name="Rectangle 2">
            <a:extLst>
              <a:ext uri="{FF2B5EF4-FFF2-40B4-BE49-F238E27FC236}">
                <a16:creationId xmlns:a16="http://schemas.microsoft.com/office/drawing/2014/main" id="{C04C07BE-5D5E-9F9E-78A6-4DECDFF368AA}"/>
              </a:ext>
            </a:extLst>
          </p:cNvPr>
          <p:cNvSpPr>
            <a:spLocks noChangeArrowheads="1"/>
          </p:cNvSpPr>
          <p:nvPr/>
        </p:nvSpPr>
        <p:spPr bwMode="auto">
          <a:xfrm>
            <a:off x="870860" y="2447668"/>
            <a:ext cx="34794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bold, sultry red that commands attention. With rich pigments and a velvety matte finish, Crimson Crush is your go-to shade for power, passion, and pure glamour.</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28" name="Picture 27">
            <a:extLst>
              <a:ext uri="{FF2B5EF4-FFF2-40B4-BE49-F238E27FC236}">
                <a16:creationId xmlns:a16="http://schemas.microsoft.com/office/drawing/2014/main" id="{C4D209D9-0208-475D-8482-242513945809}"/>
              </a:ext>
            </a:extLst>
          </p:cNvPr>
          <p:cNvPicPr>
            <a:picLocks noChangeAspect="1"/>
          </p:cNvPicPr>
          <p:nvPr/>
        </p:nvPicPr>
        <p:blipFill>
          <a:blip r:embed="rId7"/>
          <a:stretch>
            <a:fillRect/>
          </a:stretch>
        </p:blipFill>
        <p:spPr>
          <a:xfrm rot="18098025">
            <a:off x="4962289" y="3544198"/>
            <a:ext cx="1287239" cy="1125731"/>
          </a:xfrm>
          <a:prstGeom prst="rect">
            <a:avLst/>
          </a:prstGeom>
        </p:spPr>
      </p:pic>
      <p:pic>
        <p:nvPicPr>
          <p:cNvPr id="30" name="Picture 29">
            <a:extLst>
              <a:ext uri="{FF2B5EF4-FFF2-40B4-BE49-F238E27FC236}">
                <a16:creationId xmlns:a16="http://schemas.microsoft.com/office/drawing/2014/main" id="{57C7CF48-0555-AC59-E811-36F5F102FEAE}"/>
              </a:ext>
            </a:extLst>
          </p:cNvPr>
          <p:cNvPicPr>
            <a:picLocks noChangeAspect="1"/>
          </p:cNvPicPr>
          <p:nvPr/>
        </p:nvPicPr>
        <p:blipFill>
          <a:blip r:embed="rId7"/>
          <a:stretch>
            <a:fillRect/>
          </a:stretch>
        </p:blipFill>
        <p:spPr>
          <a:xfrm rot="1123902">
            <a:off x="7413924" y="2605697"/>
            <a:ext cx="1342007" cy="1173627"/>
          </a:xfrm>
          <a:prstGeom prst="rect">
            <a:avLst/>
          </a:prstGeom>
        </p:spPr>
      </p:pic>
      <p:pic>
        <p:nvPicPr>
          <p:cNvPr id="32" name="Picture 31">
            <a:extLst>
              <a:ext uri="{FF2B5EF4-FFF2-40B4-BE49-F238E27FC236}">
                <a16:creationId xmlns:a16="http://schemas.microsoft.com/office/drawing/2014/main" id="{85308EBC-E19B-ACA2-6DF6-5CBA671029F6}"/>
              </a:ext>
            </a:extLst>
          </p:cNvPr>
          <p:cNvPicPr>
            <a:picLocks noChangeAspect="1"/>
          </p:cNvPicPr>
          <p:nvPr/>
        </p:nvPicPr>
        <p:blipFill>
          <a:blip r:embed="rId8"/>
          <a:stretch>
            <a:fillRect/>
          </a:stretch>
        </p:blipFill>
        <p:spPr>
          <a:xfrm rot="19530756">
            <a:off x="5907097" y="-3849660"/>
            <a:ext cx="3324198" cy="3324198"/>
          </a:xfrm>
          <a:prstGeom prst="rect">
            <a:avLst/>
          </a:prstGeom>
        </p:spPr>
      </p:pic>
      <p:pic>
        <p:nvPicPr>
          <p:cNvPr id="35" name="Picture 34">
            <a:extLst>
              <a:ext uri="{FF2B5EF4-FFF2-40B4-BE49-F238E27FC236}">
                <a16:creationId xmlns:a16="http://schemas.microsoft.com/office/drawing/2014/main" id="{45CE416B-AC9C-2BF5-5B54-CCDBDAC45477}"/>
              </a:ext>
            </a:extLst>
          </p:cNvPr>
          <p:cNvPicPr>
            <a:picLocks noChangeAspect="1"/>
          </p:cNvPicPr>
          <p:nvPr/>
        </p:nvPicPr>
        <p:blipFill>
          <a:blip r:embed="rId9"/>
          <a:stretch>
            <a:fillRect/>
          </a:stretch>
        </p:blipFill>
        <p:spPr>
          <a:xfrm>
            <a:off x="6753636" y="7201342"/>
            <a:ext cx="3501482" cy="2025210"/>
          </a:xfrm>
          <a:prstGeom prst="rect">
            <a:avLst/>
          </a:prstGeom>
        </p:spPr>
      </p:pic>
      <p:pic>
        <p:nvPicPr>
          <p:cNvPr id="36" name="Picture 35">
            <a:extLst>
              <a:ext uri="{FF2B5EF4-FFF2-40B4-BE49-F238E27FC236}">
                <a16:creationId xmlns:a16="http://schemas.microsoft.com/office/drawing/2014/main" id="{E70D6BD7-1962-AB4F-CA1B-52718A76CC99}"/>
              </a:ext>
            </a:extLst>
          </p:cNvPr>
          <p:cNvPicPr>
            <a:picLocks noChangeAspect="1"/>
          </p:cNvPicPr>
          <p:nvPr/>
        </p:nvPicPr>
        <p:blipFill>
          <a:blip r:embed="rId10"/>
          <a:stretch>
            <a:fillRect/>
          </a:stretch>
        </p:blipFill>
        <p:spPr>
          <a:xfrm>
            <a:off x="9920593" y="1073354"/>
            <a:ext cx="4238311" cy="4238311"/>
          </a:xfrm>
          <a:prstGeom prst="rect">
            <a:avLst/>
          </a:prstGeom>
        </p:spPr>
      </p:pic>
    </p:spTree>
    <p:extLst>
      <p:ext uri="{BB962C8B-B14F-4D97-AF65-F5344CB8AC3E}">
        <p14:creationId xmlns:p14="http://schemas.microsoft.com/office/powerpoint/2010/main" val="42086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0E4ED-4DA7-7B97-BA00-4F1BAA8B9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BB4E7-8C9E-5A37-EB93-EB11214B2D87}"/>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02BE3673-AFDD-8DD6-39D8-8C0F7C4418F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B1B17186-D9B1-3A01-CB6D-A2B71C1CBF1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1DEB9A6-3AC3-97D7-8AF4-FA9B2AC9C693}"/>
              </a:ext>
            </a:extLst>
          </p:cNvPr>
          <p:cNvSpPr txBox="1"/>
          <p:nvPr/>
        </p:nvSpPr>
        <p:spPr>
          <a:xfrm>
            <a:off x="914400" y="1727675"/>
            <a:ext cx="7448550" cy="369332"/>
          </a:xfrm>
          <a:prstGeom prst="rect">
            <a:avLst/>
          </a:prstGeom>
          <a:noFill/>
        </p:spPr>
        <p:txBody>
          <a:bodyPr wrap="square" rtlCol="0">
            <a:spAutoFit/>
          </a:bodyPr>
          <a:lstStyle/>
          <a:p>
            <a:endParaRPr lang="en-PK" dirty="0"/>
          </a:p>
        </p:txBody>
      </p:sp>
      <p:sp>
        <p:nvSpPr>
          <p:cNvPr id="3" name="Rectangle 2">
            <a:extLst>
              <a:ext uri="{FF2B5EF4-FFF2-40B4-BE49-F238E27FC236}">
                <a16:creationId xmlns:a16="http://schemas.microsoft.com/office/drawing/2014/main" id="{9DBB071A-0F57-1156-4F9E-4ABF1F48376F}"/>
              </a:ext>
            </a:extLst>
          </p:cNvPr>
          <p:cNvSpPr/>
          <p:nvPr/>
        </p:nvSpPr>
        <p:spPr>
          <a:xfrm>
            <a:off x="4888"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7" name="TextBox 6">
            <a:extLst>
              <a:ext uri="{FF2B5EF4-FFF2-40B4-BE49-F238E27FC236}">
                <a16:creationId xmlns:a16="http://schemas.microsoft.com/office/drawing/2014/main" id="{D99F04C3-8037-8327-8F1C-1AA5E437836E}"/>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5" name="TextBox 14">
            <a:extLst>
              <a:ext uri="{FF2B5EF4-FFF2-40B4-BE49-F238E27FC236}">
                <a16:creationId xmlns:a16="http://schemas.microsoft.com/office/drawing/2014/main" id="{CF16F769-1957-665B-0A36-833441EE7E6C}"/>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Ethereal Knot Ring</a:t>
            </a:r>
            <a:endParaRPr lang="en-PK" sz="3200" b="1" dirty="0">
              <a:solidFill>
                <a:schemeClr val="tx1">
                  <a:lumMod val="65000"/>
                  <a:lumOff val="35000"/>
                </a:schemeClr>
              </a:solidFill>
              <a:latin typeface="Tw Cen MT" panose="020B0602020104020603" pitchFamily="34" charset="0"/>
            </a:endParaRPr>
          </a:p>
        </p:txBody>
      </p:sp>
      <p:pic>
        <p:nvPicPr>
          <p:cNvPr id="19" name="Picture 18">
            <a:extLst>
              <a:ext uri="{FF2B5EF4-FFF2-40B4-BE49-F238E27FC236}">
                <a16:creationId xmlns:a16="http://schemas.microsoft.com/office/drawing/2014/main" id="{1A369A6B-822B-B4A5-D176-F258174A3F65}"/>
              </a:ext>
            </a:extLst>
          </p:cNvPr>
          <p:cNvPicPr>
            <a:picLocks noChangeAspect="1"/>
          </p:cNvPicPr>
          <p:nvPr/>
        </p:nvPicPr>
        <p:blipFill>
          <a:blip r:embed="rId4"/>
          <a:stretch>
            <a:fillRect/>
          </a:stretch>
        </p:blipFill>
        <p:spPr>
          <a:xfrm rot="18399922">
            <a:off x="10581153" y="996871"/>
            <a:ext cx="1766662" cy="1177775"/>
          </a:xfrm>
          <a:prstGeom prst="rect">
            <a:avLst/>
          </a:prstGeom>
        </p:spPr>
      </p:pic>
      <p:pic>
        <p:nvPicPr>
          <p:cNvPr id="10" name="Picture 9">
            <a:extLst>
              <a:ext uri="{FF2B5EF4-FFF2-40B4-BE49-F238E27FC236}">
                <a16:creationId xmlns:a16="http://schemas.microsoft.com/office/drawing/2014/main" id="{CF007B4A-8C5D-ED92-D844-EBFD90A39B61}"/>
              </a:ext>
            </a:extLst>
          </p:cNvPr>
          <p:cNvPicPr>
            <a:picLocks noChangeAspect="1"/>
          </p:cNvPicPr>
          <p:nvPr/>
        </p:nvPicPr>
        <p:blipFill>
          <a:blip r:embed="rId5"/>
          <a:stretch>
            <a:fillRect/>
          </a:stretch>
        </p:blipFill>
        <p:spPr>
          <a:xfrm rot="1893514">
            <a:off x="4147179" y="6357369"/>
            <a:ext cx="5451123" cy="5572505"/>
          </a:xfrm>
          <a:prstGeom prst="rect">
            <a:avLst/>
          </a:prstGeom>
        </p:spPr>
      </p:pic>
      <p:pic>
        <p:nvPicPr>
          <p:cNvPr id="17" name="Picture 16">
            <a:extLst>
              <a:ext uri="{FF2B5EF4-FFF2-40B4-BE49-F238E27FC236}">
                <a16:creationId xmlns:a16="http://schemas.microsoft.com/office/drawing/2014/main" id="{732DE345-30D4-9F27-A7DD-B216DFD95173}"/>
              </a:ext>
            </a:extLst>
          </p:cNvPr>
          <p:cNvPicPr>
            <a:picLocks noChangeAspect="1"/>
          </p:cNvPicPr>
          <p:nvPr/>
        </p:nvPicPr>
        <p:blipFill>
          <a:blip r:embed="rId6"/>
          <a:stretch>
            <a:fillRect/>
          </a:stretch>
        </p:blipFill>
        <p:spPr>
          <a:xfrm rot="10640143">
            <a:off x="1543303" y="8154006"/>
            <a:ext cx="3161793" cy="1525928"/>
          </a:xfrm>
          <a:prstGeom prst="rect">
            <a:avLst/>
          </a:prstGeom>
        </p:spPr>
      </p:pic>
      <p:pic>
        <p:nvPicPr>
          <p:cNvPr id="28" name="Picture 27">
            <a:extLst>
              <a:ext uri="{FF2B5EF4-FFF2-40B4-BE49-F238E27FC236}">
                <a16:creationId xmlns:a16="http://schemas.microsoft.com/office/drawing/2014/main" id="{116B8295-FD25-5167-7E00-E14CA4840470}"/>
              </a:ext>
            </a:extLst>
          </p:cNvPr>
          <p:cNvPicPr>
            <a:picLocks noChangeAspect="1"/>
          </p:cNvPicPr>
          <p:nvPr/>
        </p:nvPicPr>
        <p:blipFill>
          <a:blip r:embed="rId7"/>
          <a:stretch>
            <a:fillRect/>
          </a:stretch>
        </p:blipFill>
        <p:spPr>
          <a:xfrm rot="18098025">
            <a:off x="3781189" y="-1830588"/>
            <a:ext cx="1287239" cy="1125731"/>
          </a:xfrm>
          <a:prstGeom prst="rect">
            <a:avLst/>
          </a:prstGeom>
        </p:spPr>
      </p:pic>
      <p:pic>
        <p:nvPicPr>
          <p:cNvPr id="30" name="Picture 29">
            <a:extLst>
              <a:ext uri="{FF2B5EF4-FFF2-40B4-BE49-F238E27FC236}">
                <a16:creationId xmlns:a16="http://schemas.microsoft.com/office/drawing/2014/main" id="{4823CF0D-2F86-50B0-E0E4-489812787D9D}"/>
              </a:ext>
            </a:extLst>
          </p:cNvPr>
          <p:cNvPicPr>
            <a:picLocks noChangeAspect="1"/>
          </p:cNvPicPr>
          <p:nvPr/>
        </p:nvPicPr>
        <p:blipFill>
          <a:blip r:embed="rId7"/>
          <a:stretch>
            <a:fillRect/>
          </a:stretch>
        </p:blipFill>
        <p:spPr>
          <a:xfrm rot="1123902">
            <a:off x="11324588" y="6723314"/>
            <a:ext cx="1342007" cy="1173627"/>
          </a:xfrm>
          <a:prstGeom prst="rect">
            <a:avLst/>
          </a:prstGeom>
        </p:spPr>
      </p:pic>
      <p:sp>
        <p:nvSpPr>
          <p:cNvPr id="4" name="Rectangle 1">
            <a:extLst>
              <a:ext uri="{FF2B5EF4-FFF2-40B4-BE49-F238E27FC236}">
                <a16:creationId xmlns:a16="http://schemas.microsoft.com/office/drawing/2014/main" id="{522DB2E3-8E22-E5F1-3808-35E355425CDF}"/>
              </a:ext>
            </a:extLst>
          </p:cNvPr>
          <p:cNvSpPr>
            <a:spLocks noChangeArrowheads="1"/>
          </p:cNvSpPr>
          <p:nvPr/>
        </p:nvSpPr>
        <p:spPr bwMode="auto">
          <a:xfrm>
            <a:off x="926219" y="2493614"/>
            <a:ext cx="359640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delicate twist of gold capturing timeless elegance. The Ethereal Knot symbolizes endless connection — light, graceful, and effortlessly divine.</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16" name="Picture 15">
            <a:extLst>
              <a:ext uri="{FF2B5EF4-FFF2-40B4-BE49-F238E27FC236}">
                <a16:creationId xmlns:a16="http://schemas.microsoft.com/office/drawing/2014/main" id="{54628A5D-B149-8977-003B-E606E13ED5B2}"/>
              </a:ext>
            </a:extLst>
          </p:cNvPr>
          <p:cNvPicPr>
            <a:picLocks noChangeAspect="1"/>
          </p:cNvPicPr>
          <p:nvPr/>
        </p:nvPicPr>
        <p:blipFill>
          <a:blip r:embed="rId8"/>
          <a:stretch>
            <a:fillRect/>
          </a:stretch>
        </p:blipFill>
        <p:spPr>
          <a:xfrm rot="19530756">
            <a:off x="5387863" y="1151789"/>
            <a:ext cx="3324198" cy="3324198"/>
          </a:xfrm>
          <a:prstGeom prst="rect">
            <a:avLst/>
          </a:prstGeom>
        </p:spPr>
      </p:pic>
      <p:pic>
        <p:nvPicPr>
          <p:cNvPr id="20" name="Picture 19">
            <a:extLst>
              <a:ext uri="{FF2B5EF4-FFF2-40B4-BE49-F238E27FC236}">
                <a16:creationId xmlns:a16="http://schemas.microsoft.com/office/drawing/2014/main" id="{3EB2A2AA-4ABC-B1A0-3588-BA6530C482D5}"/>
              </a:ext>
            </a:extLst>
          </p:cNvPr>
          <p:cNvPicPr>
            <a:picLocks noChangeAspect="1"/>
          </p:cNvPicPr>
          <p:nvPr/>
        </p:nvPicPr>
        <p:blipFill>
          <a:blip r:embed="rId9"/>
          <a:stretch>
            <a:fillRect/>
          </a:stretch>
        </p:blipFill>
        <p:spPr>
          <a:xfrm>
            <a:off x="5121999" y="3930829"/>
            <a:ext cx="3501482" cy="2025210"/>
          </a:xfrm>
          <a:prstGeom prst="rect">
            <a:avLst/>
          </a:prstGeom>
        </p:spPr>
      </p:pic>
      <p:pic>
        <p:nvPicPr>
          <p:cNvPr id="13" name="Picture 12">
            <a:extLst>
              <a:ext uri="{FF2B5EF4-FFF2-40B4-BE49-F238E27FC236}">
                <a16:creationId xmlns:a16="http://schemas.microsoft.com/office/drawing/2014/main" id="{808B6C7A-77C6-7D73-B1C7-C0C10561576B}"/>
              </a:ext>
            </a:extLst>
          </p:cNvPr>
          <p:cNvPicPr>
            <a:picLocks noChangeAspect="1"/>
          </p:cNvPicPr>
          <p:nvPr/>
        </p:nvPicPr>
        <p:blipFill>
          <a:blip r:embed="rId10"/>
          <a:stretch>
            <a:fillRect/>
          </a:stretch>
        </p:blipFill>
        <p:spPr>
          <a:xfrm>
            <a:off x="4832251" y="1406677"/>
            <a:ext cx="4238311" cy="4238311"/>
          </a:xfrm>
          <a:prstGeom prst="rect">
            <a:avLst/>
          </a:prstGeom>
        </p:spPr>
      </p:pic>
      <p:pic>
        <p:nvPicPr>
          <p:cNvPr id="24" name="Picture 23">
            <a:extLst>
              <a:ext uri="{FF2B5EF4-FFF2-40B4-BE49-F238E27FC236}">
                <a16:creationId xmlns:a16="http://schemas.microsoft.com/office/drawing/2014/main" id="{AF67D629-77DB-27D0-DD09-BB2629329B1F}"/>
              </a:ext>
            </a:extLst>
          </p:cNvPr>
          <p:cNvPicPr>
            <a:picLocks noChangeAspect="1"/>
          </p:cNvPicPr>
          <p:nvPr/>
        </p:nvPicPr>
        <p:blipFill>
          <a:blip r:embed="rId11"/>
          <a:stretch>
            <a:fillRect/>
          </a:stretch>
        </p:blipFill>
        <p:spPr>
          <a:xfrm>
            <a:off x="3532141" y="7086141"/>
            <a:ext cx="3179715" cy="3139347"/>
          </a:xfrm>
          <a:prstGeom prst="rect">
            <a:avLst/>
          </a:prstGeom>
        </p:spPr>
      </p:pic>
      <p:pic>
        <p:nvPicPr>
          <p:cNvPr id="25" name="Picture 24">
            <a:extLst>
              <a:ext uri="{FF2B5EF4-FFF2-40B4-BE49-F238E27FC236}">
                <a16:creationId xmlns:a16="http://schemas.microsoft.com/office/drawing/2014/main" id="{FAF7DB30-CAF7-8DF4-9F7D-D96BC93162ED}"/>
              </a:ext>
            </a:extLst>
          </p:cNvPr>
          <p:cNvPicPr>
            <a:picLocks noChangeAspect="1"/>
          </p:cNvPicPr>
          <p:nvPr/>
        </p:nvPicPr>
        <p:blipFill>
          <a:blip r:embed="rId12"/>
          <a:stretch>
            <a:fillRect/>
          </a:stretch>
        </p:blipFill>
        <p:spPr>
          <a:xfrm rot="1084134">
            <a:off x="5191028" y="-4074470"/>
            <a:ext cx="3164128" cy="3164128"/>
          </a:xfrm>
          <a:prstGeom prst="rect">
            <a:avLst/>
          </a:prstGeom>
        </p:spPr>
      </p:pic>
      <p:pic>
        <p:nvPicPr>
          <p:cNvPr id="27" name="Picture 26">
            <a:extLst>
              <a:ext uri="{FF2B5EF4-FFF2-40B4-BE49-F238E27FC236}">
                <a16:creationId xmlns:a16="http://schemas.microsoft.com/office/drawing/2014/main" id="{1127A681-7E1A-23AC-D1F1-05AE568EA96D}"/>
              </a:ext>
            </a:extLst>
          </p:cNvPr>
          <p:cNvPicPr>
            <a:picLocks noChangeAspect="1"/>
          </p:cNvPicPr>
          <p:nvPr/>
        </p:nvPicPr>
        <p:blipFill>
          <a:blip r:embed="rId13"/>
          <a:stretch>
            <a:fillRect/>
          </a:stretch>
        </p:blipFill>
        <p:spPr>
          <a:xfrm rot="13344637">
            <a:off x="10380148" y="1875567"/>
            <a:ext cx="3053524" cy="3053524"/>
          </a:xfrm>
          <a:prstGeom prst="rect">
            <a:avLst/>
          </a:prstGeom>
        </p:spPr>
      </p:pic>
    </p:spTree>
    <p:extLst>
      <p:ext uri="{BB962C8B-B14F-4D97-AF65-F5344CB8AC3E}">
        <p14:creationId xmlns:p14="http://schemas.microsoft.com/office/powerpoint/2010/main" val="298796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92693-5BAD-05C9-F0A0-06F80B6CB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C984B-FC21-5E35-FE52-F53F83CA27F0}"/>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7C7F1BF-4CDB-6C97-5E93-4C64B0EDC8DC}"/>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26A18A93-42CF-F2CE-3B39-22315FA9B8D2}"/>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62179AD7-BF45-1099-649B-302A3C1AF2C9}"/>
              </a:ext>
            </a:extLst>
          </p:cNvPr>
          <p:cNvSpPr txBox="1"/>
          <p:nvPr/>
        </p:nvSpPr>
        <p:spPr>
          <a:xfrm>
            <a:off x="914400" y="1727675"/>
            <a:ext cx="7448550" cy="369332"/>
          </a:xfrm>
          <a:prstGeom prst="rect">
            <a:avLst/>
          </a:prstGeom>
          <a:noFill/>
        </p:spPr>
        <p:txBody>
          <a:bodyPr wrap="square" rtlCol="0">
            <a:spAutoFit/>
          </a:bodyPr>
          <a:lstStyle/>
          <a:p>
            <a:endParaRPr lang="en-PK" dirty="0"/>
          </a:p>
        </p:txBody>
      </p:sp>
      <p:pic>
        <p:nvPicPr>
          <p:cNvPr id="16" name="Picture 15">
            <a:extLst>
              <a:ext uri="{FF2B5EF4-FFF2-40B4-BE49-F238E27FC236}">
                <a16:creationId xmlns:a16="http://schemas.microsoft.com/office/drawing/2014/main" id="{4D11CB49-82DE-96BF-435E-C325AA9E9028}"/>
              </a:ext>
            </a:extLst>
          </p:cNvPr>
          <p:cNvPicPr>
            <a:picLocks noChangeAspect="1"/>
          </p:cNvPicPr>
          <p:nvPr/>
        </p:nvPicPr>
        <p:blipFill>
          <a:blip r:embed="rId4"/>
          <a:stretch>
            <a:fillRect/>
          </a:stretch>
        </p:blipFill>
        <p:spPr>
          <a:xfrm rot="19530756">
            <a:off x="5170793" y="-3353387"/>
            <a:ext cx="3324198" cy="3324198"/>
          </a:xfrm>
          <a:prstGeom prst="rect">
            <a:avLst/>
          </a:prstGeom>
        </p:spPr>
      </p:pic>
      <p:pic>
        <p:nvPicPr>
          <p:cNvPr id="20" name="Picture 19">
            <a:extLst>
              <a:ext uri="{FF2B5EF4-FFF2-40B4-BE49-F238E27FC236}">
                <a16:creationId xmlns:a16="http://schemas.microsoft.com/office/drawing/2014/main" id="{30ABC0C3-DD6D-72E3-4A8B-90F7D5B7E3E7}"/>
              </a:ext>
            </a:extLst>
          </p:cNvPr>
          <p:cNvPicPr>
            <a:picLocks noChangeAspect="1"/>
          </p:cNvPicPr>
          <p:nvPr/>
        </p:nvPicPr>
        <p:blipFill>
          <a:blip r:embed="rId5"/>
          <a:stretch>
            <a:fillRect/>
          </a:stretch>
        </p:blipFill>
        <p:spPr>
          <a:xfrm>
            <a:off x="5082151" y="7525892"/>
            <a:ext cx="3501482" cy="2025210"/>
          </a:xfrm>
          <a:prstGeom prst="rect">
            <a:avLst/>
          </a:prstGeom>
        </p:spPr>
      </p:pic>
      <p:pic>
        <p:nvPicPr>
          <p:cNvPr id="13" name="Picture 12">
            <a:extLst>
              <a:ext uri="{FF2B5EF4-FFF2-40B4-BE49-F238E27FC236}">
                <a16:creationId xmlns:a16="http://schemas.microsoft.com/office/drawing/2014/main" id="{A006B9A0-566A-35D6-B04A-BA016B2177BD}"/>
              </a:ext>
            </a:extLst>
          </p:cNvPr>
          <p:cNvPicPr>
            <a:picLocks noChangeAspect="1"/>
          </p:cNvPicPr>
          <p:nvPr/>
        </p:nvPicPr>
        <p:blipFill>
          <a:blip r:embed="rId6"/>
          <a:stretch>
            <a:fillRect/>
          </a:stretch>
        </p:blipFill>
        <p:spPr>
          <a:xfrm>
            <a:off x="9924155" y="1417638"/>
            <a:ext cx="4238311" cy="4238311"/>
          </a:xfrm>
          <a:prstGeom prst="rect">
            <a:avLst/>
          </a:prstGeom>
        </p:spPr>
      </p:pic>
      <p:grpSp>
        <p:nvGrpSpPr>
          <p:cNvPr id="31" name="Group 30">
            <a:extLst>
              <a:ext uri="{FF2B5EF4-FFF2-40B4-BE49-F238E27FC236}">
                <a16:creationId xmlns:a16="http://schemas.microsoft.com/office/drawing/2014/main" id="{E826B438-DA69-792D-D980-3192172BD44B}"/>
              </a:ext>
            </a:extLst>
          </p:cNvPr>
          <p:cNvGrpSpPr/>
          <p:nvPr/>
        </p:nvGrpSpPr>
        <p:grpSpPr>
          <a:xfrm>
            <a:off x="-9613356" y="-38100"/>
            <a:ext cx="9320522" cy="6903720"/>
            <a:chOff x="-176522" y="15875"/>
            <a:chExt cx="9320522" cy="6903720"/>
          </a:xfrm>
        </p:grpSpPr>
        <p:sp>
          <p:nvSpPr>
            <p:cNvPr id="32" name="Rectangle 31">
              <a:extLst>
                <a:ext uri="{FF2B5EF4-FFF2-40B4-BE49-F238E27FC236}">
                  <a16:creationId xmlns:a16="http://schemas.microsoft.com/office/drawing/2014/main" id="{D502BCF3-C35D-38F8-B2F3-D91DAFC047AD}"/>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33" name="TextBox 32">
              <a:extLst>
                <a:ext uri="{FF2B5EF4-FFF2-40B4-BE49-F238E27FC236}">
                  <a16:creationId xmlns:a16="http://schemas.microsoft.com/office/drawing/2014/main" id="{4180A981-C1B6-3EC6-6F3E-CBED08785356}"/>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34" name="Rectangle 6">
              <a:extLst>
                <a:ext uri="{FF2B5EF4-FFF2-40B4-BE49-F238E27FC236}">
                  <a16:creationId xmlns:a16="http://schemas.microsoft.com/office/drawing/2014/main" id="{4CD43286-A483-0BA7-C818-CFCA9538CA83}"/>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sp>
        <p:nvSpPr>
          <p:cNvPr id="22" name="Rectangle 21">
            <a:extLst>
              <a:ext uri="{FF2B5EF4-FFF2-40B4-BE49-F238E27FC236}">
                <a16:creationId xmlns:a16="http://schemas.microsoft.com/office/drawing/2014/main" id="{B6E68A02-5D25-46CE-ACD8-CD8ACB03E68C}"/>
              </a:ext>
            </a:extLst>
          </p:cNvPr>
          <p:cNvSpPr/>
          <p:nvPr/>
        </p:nvSpPr>
        <p:spPr>
          <a:xfrm>
            <a:off x="4888"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3" name="TextBox 22">
            <a:extLst>
              <a:ext uri="{FF2B5EF4-FFF2-40B4-BE49-F238E27FC236}">
                <a16:creationId xmlns:a16="http://schemas.microsoft.com/office/drawing/2014/main" id="{E89AF2CC-6BAD-41F7-91D0-1BBBF84BB8FC}"/>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24" name="TextBox 23">
            <a:extLst>
              <a:ext uri="{FF2B5EF4-FFF2-40B4-BE49-F238E27FC236}">
                <a16:creationId xmlns:a16="http://schemas.microsoft.com/office/drawing/2014/main" id="{A9A0FC6B-EE45-477F-B4D4-B2934C37D7DD}"/>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Coral Mist Blush</a:t>
            </a:r>
            <a:endParaRPr lang="en-PK" sz="3200" b="1" dirty="0">
              <a:solidFill>
                <a:schemeClr val="tx1">
                  <a:lumMod val="65000"/>
                  <a:lumOff val="35000"/>
                </a:schemeClr>
              </a:solidFill>
              <a:latin typeface="Tw Cen MT" panose="020B0602020104020603" pitchFamily="34" charset="0"/>
            </a:endParaRPr>
          </a:p>
        </p:txBody>
      </p:sp>
      <p:sp>
        <p:nvSpPr>
          <p:cNvPr id="25" name="Rectangle 1">
            <a:extLst>
              <a:ext uri="{FF2B5EF4-FFF2-40B4-BE49-F238E27FC236}">
                <a16:creationId xmlns:a16="http://schemas.microsoft.com/office/drawing/2014/main" id="{C52F8652-3911-4445-84CD-C320964F91E3}"/>
              </a:ext>
            </a:extLst>
          </p:cNvPr>
          <p:cNvSpPr>
            <a:spLocks noChangeArrowheads="1"/>
          </p:cNvSpPr>
          <p:nvPr/>
        </p:nvSpPr>
        <p:spPr bwMode="auto">
          <a:xfrm>
            <a:off x="926219" y="2316643"/>
            <a:ext cx="359640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algn="l" rtl="0" eaLnBrk="1" latinLnBrk="0" hangingPunct="1">
              <a:spcBef>
                <a:spcPts val="0"/>
              </a:spcBef>
              <a:spcAft>
                <a:spcPts val="0"/>
              </a:spcAft>
            </a:pPr>
            <a:r>
              <a:rPr lang="en-US" sz="2300" i="1" kern="1200" dirty="0">
                <a:solidFill>
                  <a:srgbClr val="000000"/>
                </a:solidFill>
                <a:effectLst/>
                <a:latin typeface="Tw Cen MT" panose="020B0602020104020603" pitchFamily="34" charset="0"/>
                <a:ea typeface="+mn-ea"/>
                <a:cs typeface="+mn-cs"/>
              </a:rPr>
              <a:t>A soft, dewy coral with a whisper of peach. This blush blends seamlessly to give your cheeks a natural, radiant flush — perfect for a fresh, everyday glow with subtle warmth.</a:t>
            </a:r>
            <a:endParaRPr lang="en-US" sz="2300" dirty="0">
              <a:effectLst/>
            </a:endParaRPr>
          </a:p>
        </p:txBody>
      </p:sp>
      <p:pic>
        <p:nvPicPr>
          <p:cNvPr id="28" name="Picture 27">
            <a:extLst>
              <a:ext uri="{FF2B5EF4-FFF2-40B4-BE49-F238E27FC236}">
                <a16:creationId xmlns:a16="http://schemas.microsoft.com/office/drawing/2014/main" id="{7CF28E70-7A58-425E-8DAC-36C9B29CA4BA}"/>
              </a:ext>
            </a:extLst>
          </p:cNvPr>
          <p:cNvPicPr>
            <a:picLocks noChangeAspect="1"/>
          </p:cNvPicPr>
          <p:nvPr/>
        </p:nvPicPr>
        <p:blipFill>
          <a:blip r:embed="rId7"/>
          <a:stretch>
            <a:fillRect/>
          </a:stretch>
        </p:blipFill>
        <p:spPr>
          <a:xfrm rot="1084134">
            <a:off x="5157347" y="1799729"/>
            <a:ext cx="3164128" cy="3164128"/>
          </a:xfrm>
          <a:prstGeom prst="rect">
            <a:avLst/>
          </a:prstGeom>
        </p:spPr>
      </p:pic>
      <p:pic>
        <p:nvPicPr>
          <p:cNvPr id="30" name="Picture 29">
            <a:extLst>
              <a:ext uri="{FF2B5EF4-FFF2-40B4-BE49-F238E27FC236}">
                <a16:creationId xmlns:a16="http://schemas.microsoft.com/office/drawing/2014/main" id="{0FC67CFE-728C-4406-88E8-53A6812B2D67}"/>
              </a:ext>
            </a:extLst>
          </p:cNvPr>
          <p:cNvPicPr>
            <a:picLocks noChangeAspect="1"/>
          </p:cNvPicPr>
          <p:nvPr/>
        </p:nvPicPr>
        <p:blipFill>
          <a:blip r:embed="rId8"/>
          <a:stretch>
            <a:fillRect/>
          </a:stretch>
        </p:blipFill>
        <p:spPr>
          <a:xfrm rot="13344637">
            <a:off x="6992067" y="1797286"/>
            <a:ext cx="3053524" cy="3053524"/>
          </a:xfrm>
          <a:prstGeom prst="rect">
            <a:avLst/>
          </a:prstGeom>
        </p:spPr>
      </p:pic>
      <p:pic>
        <p:nvPicPr>
          <p:cNvPr id="27" name="Picture 26">
            <a:extLst>
              <a:ext uri="{FF2B5EF4-FFF2-40B4-BE49-F238E27FC236}">
                <a16:creationId xmlns:a16="http://schemas.microsoft.com/office/drawing/2014/main" id="{90E08845-9990-4D12-9314-58117D7246B9}"/>
              </a:ext>
            </a:extLst>
          </p:cNvPr>
          <p:cNvPicPr>
            <a:picLocks noChangeAspect="1"/>
          </p:cNvPicPr>
          <p:nvPr/>
        </p:nvPicPr>
        <p:blipFill>
          <a:blip r:embed="rId9"/>
          <a:stretch>
            <a:fillRect/>
          </a:stretch>
        </p:blipFill>
        <p:spPr>
          <a:xfrm>
            <a:off x="5499168" y="3324048"/>
            <a:ext cx="3179715" cy="3139347"/>
          </a:xfrm>
          <a:prstGeom prst="rect">
            <a:avLst/>
          </a:prstGeom>
        </p:spPr>
      </p:pic>
    </p:spTree>
    <p:extLst>
      <p:ext uri="{BB962C8B-B14F-4D97-AF65-F5344CB8AC3E}">
        <p14:creationId xmlns:p14="http://schemas.microsoft.com/office/powerpoint/2010/main" val="338251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FFF2-2FB6-7254-7BA2-18A60B3CCDD9}"/>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18B789DE-DAC5-EAB3-391B-9C213D70A9C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15" name="Group 14">
            <a:extLst>
              <a:ext uri="{FF2B5EF4-FFF2-40B4-BE49-F238E27FC236}">
                <a16:creationId xmlns:a16="http://schemas.microsoft.com/office/drawing/2014/main" id="{FB4BCA52-C2C6-9278-301C-279F48DABF7F}"/>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F61E7A3F-F977-EE2B-7F78-2066596986F1}"/>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B1DC3D03-5D72-A3F9-E0D2-4C797E2E3454}"/>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3F5C7BF8-71B1-BDC9-C07A-927AA4B2263D}"/>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pic>
        <p:nvPicPr>
          <p:cNvPr id="16" name="Picture 15">
            <a:extLst>
              <a:ext uri="{FF2B5EF4-FFF2-40B4-BE49-F238E27FC236}">
                <a16:creationId xmlns:a16="http://schemas.microsoft.com/office/drawing/2014/main" id="{1370EA29-D59F-D560-5D2B-6ED201A14C8E}"/>
              </a:ext>
            </a:extLst>
          </p:cNvPr>
          <p:cNvPicPr>
            <a:picLocks noChangeAspect="1"/>
          </p:cNvPicPr>
          <p:nvPr/>
        </p:nvPicPr>
        <p:blipFill>
          <a:blip r:embed="rId3"/>
          <a:stretch>
            <a:fillRect/>
          </a:stretch>
        </p:blipFill>
        <p:spPr>
          <a:xfrm>
            <a:off x="4855210" y="7137861"/>
            <a:ext cx="3179715" cy="3139347"/>
          </a:xfrm>
          <a:prstGeom prst="rect">
            <a:avLst/>
          </a:prstGeom>
        </p:spPr>
      </p:pic>
      <p:pic>
        <p:nvPicPr>
          <p:cNvPr id="17" name="Picture 16">
            <a:extLst>
              <a:ext uri="{FF2B5EF4-FFF2-40B4-BE49-F238E27FC236}">
                <a16:creationId xmlns:a16="http://schemas.microsoft.com/office/drawing/2014/main" id="{ED928D26-644B-1EC0-0394-80868D3B43A4}"/>
              </a:ext>
            </a:extLst>
          </p:cNvPr>
          <p:cNvPicPr>
            <a:picLocks noChangeAspect="1"/>
          </p:cNvPicPr>
          <p:nvPr/>
        </p:nvPicPr>
        <p:blipFill>
          <a:blip r:embed="rId4"/>
          <a:stretch>
            <a:fillRect/>
          </a:stretch>
        </p:blipFill>
        <p:spPr>
          <a:xfrm rot="1084134">
            <a:off x="4854773" y="-3898056"/>
            <a:ext cx="3164128" cy="3164128"/>
          </a:xfrm>
          <a:prstGeom prst="rect">
            <a:avLst/>
          </a:prstGeom>
        </p:spPr>
      </p:pic>
      <p:pic>
        <p:nvPicPr>
          <p:cNvPr id="18" name="Picture 17">
            <a:extLst>
              <a:ext uri="{FF2B5EF4-FFF2-40B4-BE49-F238E27FC236}">
                <a16:creationId xmlns:a16="http://schemas.microsoft.com/office/drawing/2014/main" id="{7A689718-D4D3-707D-806F-3970610C91A9}"/>
              </a:ext>
            </a:extLst>
          </p:cNvPr>
          <p:cNvPicPr>
            <a:picLocks noChangeAspect="1"/>
          </p:cNvPicPr>
          <p:nvPr/>
        </p:nvPicPr>
        <p:blipFill>
          <a:blip r:embed="rId5"/>
          <a:stretch>
            <a:fillRect/>
          </a:stretch>
        </p:blipFill>
        <p:spPr>
          <a:xfrm rot="13344637">
            <a:off x="9603059" y="1794035"/>
            <a:ext cx="3053524" cy="3053524"/>
          </a:xfrm>
          <a:prstGeom prst="rect">
            <a:avLst/>
          </a:prstGeom>
        </p:spPr>
      </p:pic>
      <p:grpSp>
        <p:nvGrpSpPr>
          <p:cNvPr id="19" name="Group 18">
            <a:extLst>
              <a:ext uri="{FF2B5EF4-FFF2-40B4-BE49-F238E27FC236}">
                <a16:creationId xmlns:a16="http://schemas.microsoft.com/office/drawing/2014/main" id="{E5133BB2-3F3A-C712-C7F2-0127AA58C927}"/>
              </a:ext>
            </a:extLst>
          </p:cNvPr>
          <p:cNvGrpSpPr/>
          <p:nvPr/>
        </p:nvGrpSpPr>
        <p:grpSpPr>
          <a:xfrm>
            <a:off x="-9814560" y="-45720"/>
            <a:ext cx="9320522" cy="6903720"/>
            <a:chOff x="-176522" y="15875"/>
            <a:chExt cx="9320522" cy="6903720"/>
          </a:xfrm>
        </p:grpSpPr>
        <p:sp>
          <p:nvSpPr>
            <p:cNvPr id="20" name="Rectangle 19">
              <a:extLst>
                <a:ext uri="{FF2B5EF4-FFF2-40B4-BE49-F238E27FC236}">
                  <a16:creationId xmlns:a16="http://schemas.microsoft.com/office/drawing/2014/main" id="{46F1AE1A-A885-6812-0252-B05622639BD3}"/>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1" name="TextBox 20">
              <a:extLst>
                <a:ext uri="{FF2B5EF4-FFF2-40B4-BE49-F238E27FC236}">
                  <a16:creationId xmlns:a16="http://schemas.microsoft.com/office/drawing/2014/main" id="{7035F511-75F4-F9B1-E545-A419A5DB0FE7}"/>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22" name="Rectangle 6">
              <a:extLst>
                <a:ext uri="{FF2B5EF4-FFF2-40B4-BE49-F238E27FC236}">
                  <a16:creationId xmlns:a16="http://schemas.microsoft.com/office/drawing/2014/main" id="{4B4DD104-101D-3FFD-86C3-BAEE56484775}"/>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grpSp>
        <p:nvGrpSpPr>
          <p:cNvPr id="2" name="Group 1">
            <a:extLst>
              <a:ext uri="{FF2B5EF4-FFF2-40B4-BE49-F238E27FC236}">
                <a16:creationId xmlns:a16="http://schemas.microsoft.com/office/drawing/2014/main" id="{55CCE787-901E-4B03-B91C-203FF168B4F4}"/>
              </a:ext>
            </a:extLst>
          </p:cNvPr>
          <p:cNvGrpSpPr/>
          <p:nvPr/>
        </p:nvGrpSpPr>
        <p:grpSpPr>
          <a:xfrm>
            <a:off x="9468202" y="-45720"/>
            <a:ext cx="9320522" cy="6903720"/>
            <a:chOff x="9468202" y="-45720"/>
            <a:chExt cx="9320522" cy="6903720"/>
          </a:xfrm>
        </p:grpSpPr>
        <p:sp>
          <p:nvSpPr>
            <p:cNvPr id="25" name="Rectangle 24">
              <a:extLst>
                <a:ext uri="{FF2B5EF4-FFF2-40B4-BE49-F238E27FC236}">
                  <a16:creationId xmlns:a16="http://schemas.microsoft.com/office/drawing/2014/main" id="{3CE43A7B-8E51-606D-2F1C-4E5A9AD71F15}"/>
                </a:ext>
              </a:extLst>
            </p:cNvPr>
            <p:cNvSpPr/>
            <p:nvPr/>
          </p:nvSpPr>
          <p:spPr>
            <a:xfrm>
              <a:off x="9468202"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46DA6C9D-2E73-B53D-2BAD-8724B847A1E2}"/>
                </a:ext>
              </a:extLst>
            </p:cNvPr>
            <p:cNvSpPr txBox="1"/>
            <p:nvPr/>
          </p:nvSpPr>
          <p:spPr>
            <a:xfrm>
              <a:off x="11575872"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27" name="TextBox 26">
              <a:extLst>
                <a:ext uri="{FF2B5EF4-FFF2-40B4-BE49-F238E27FC236}">
                  <a16:creationId xmlns:a16="http://schemas.microsoft.com/office/drawing/2014/main" id="{52BCCDA9-F1A1-E753-0FFE-0D8BE52F56D9}"/>
                </a:ext>
              </a:extLst>
            </p:cNvPr>
            <p:cNvSpPr txBox="1"/>
            <p:nvPr/>
          </p:nvSpPr>
          <p:spPr>
            <a:xfrm>
              <a:off x="10211788"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Coral Mist Blush</a:t>
              </a:r>
              <a:endParaRPr lang="en-PK" sz="3200" b="1" dirty="0">
                <a:solidFill>
                  <a:schemeClr val="tx1">
                    <a:lumMod val="65000"/>
                    <a:lumOff val="35000"/>
                  </a:schemeClr>
                </a:solidFill>
                <a:latin typeface="Tw Cen MT" panose="020B0602020104020603" pitchFamily="34" charset="0"/>
              </a:endParaRPr>
            </a:p>
          </p:txBody>
        </p:sp>
        <p:sp>
          <p:nvSpPr>
            <p:cNvPr id="28" name="Rectangle 1">
              <a:extLst>
                <a:ext uri="{FF2B5EF4-FFF2-40B4-BE49-F238E27FC236}">
                  <a16:creationId xmlns:a16="http://schemas.microsoft.com/office/drawing/2014/main" id="{8A85284B-DB26-06B8-B8E9-9FED9644EA60}"/>
                </a:ext>
              </a:extLst>
            </p:cNvPr>
            <p:cNvSpPr>
              <a:spLocks noChangeArrowheads="1"/>
            </p:cNvSpPr>
            <p:nvPr/>
          </p:nvSpPr>
          <p:spPr bwMode="auto">
            <a:xfrm>
              <a:off x="10427281" y="2417149"/>
              <a:ext cx="327465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i="1" dirty="0">
                  <a:latin typeface="Tw Cen MT" panose="020B0602020104020603" pitchFamily="34" charset="0"/>
                </a:rPr>
                <a:t>A soft, dewy coral with a whisper of peach. This blush blends seamlessly to give your cheeks a natural, radiant flush — perfect for a fresh, everyday glow with subtle warmth.</a:t>
              </a:r>
              <a:endParaRPr lang="en-US" sz="2300" dirty="0">
                <a:latin typeface="Tw Cen MT" panose="020B0602020104020603" pitchFamily="34" charset="0"/>
              </a:endParaRPr>
            </a:p>
          </p:txBody>
        </p:sp>
      </p:grpSp>
      <p:pic>
        <p:nvPicPr>
          <p:cNvPr id="23" name="Picture 22">
            <a:extLst>
              <a:ext uri="{FF2B5EF4-FFF2-40B4-BE49-F238E27FC236}">
                <a16:creationId xmlns:a16="http://schemas.microsoft.com/office/drawing/2014/main" id="{E2239E4E-DFFA-497E-B2FE-28D973191909}"/>
              </a:ext>
            </a:extLst>
          </p:cNvPr>
          <p:cNvPicPr>
            <a:picLocks noChangeAspect="1"/>
          </p:cNvPicPr>
          <p:nvPr/>
        </p:nvPicPr>
        <p:blipFill>
          <a:blip r:embed="rId3"/>
          <a:stretch>
            <a:fillRect/>
          </a:stretch>
        </p:blipFill>
        <p:spPr>
          <a:xfrm>
            <a:off x="4023846" y="7466541"/>
            <a:ext cx="3179715" cy="3139347"/>
          </a:xfrm>
          <a:prstGeom prst="rect">
            <a:avLst/>
          </a:prstGeom>
        </p:spPr>
      </p:pic>
      <p:pic>
        <p:nvPicPr>
          <p:cNvPr id="33" name="Picture 32">
            <a:extLst>
              <a:ext uri="{FF2B5EF4-FFF2-40B4-BE49-F238E27FC236}">
                <a16:creationId xmlns:a16="http://schemas.microsoft.com/office/drawing/2014/main" id="{B7AE1C12-D05C-4C68-A6EC-82B29B086C1D}"/>
              </a:ext>
            </a:extLst>
          </p:cNvPr>
          <p:cNvPicPr>
            <a:picLocks noChangeAspect="1"/>
          </p:cNvPicPr>
          <p:nvPr/>
        </p:nvPicPr>
        <p:blipFill>
          <a:blip r:embed="rId5"/>
          <a:stretch>
            <a:fillRect/>
          </a:stretch>
        </p:blipFill>
        <p:spPr>
          <a:xfrm rot="13344637">
            <a:off x="10915588" y="1902238"/>
            <a:ext cx="3053524" cy="3053524"/>
          </a:xfrm>
          <a:prstGeom prst="rect">
            <a:avLst/>
          </a:prstGeom>
        </p:spPr>
      </p:pic>
    </p:spTree>
    <p:extLst>
      <p:ext uri="{BB962C8B-B14F-4D97-AF65-F5344CB8AC3E}">
        <p14:creationId xmlns:p14="http://schemas.microsoft.com/office/powerpoint/2010/main" val="368599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3A4FC-4DB9-B290-5D2B-3FA4636FD2BF}"/>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726063B9-2546-6F77-26ED-BA2488AFE82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2" name="Group 1">
            <a:extLst>
              <a:ext uri="{FF2B5EF4-FFF2-40B4-BE49-F238E27FC236}">
                <a16:creationId xmlns:a16="http://schemas.microsoft.com/office/drawing/2014/main" id="{0C1C8964-E4EE-D3EA-BB18-02F12856176C}"/>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94ABEF39-41D1-4AD9-B98C-52967D6162ED}"/>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FA65FAA2-CD5A-4731-CF00-715EA6F89A91}"/>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4B86137E-F31F-9F66-33C3-46122C16E5BF}"/>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grpSp>
        <p:nvGrpSpPr>
          <p:cNvPr id="19" name="Group 18">
            <a:extLst>
              <a:ext uri="{FF2B5EF4-FFF2-40B4-BE49-F238E27FC236}">
                <a16:creationId xmlns:a16="http://schemas.microsoft.com/office/drawing/2014/main" id="{45C1C0FC-59A8-7C5D-DB9A-8BF1D1C9635D}"/>
              </a:ext>
            </a:extLst>
          </p:cNvPr>
          <p:cNvGrpSpPr/>
          <p:nvPr/>
        </p:nvGrpSpPr>
        <p:grpSpPr>
          <a:xfrm>
            <a:off x="-183101" y="-7169437"/>
            <a:ext cx="9320522" cy="6903720"/>
            <a:chOff x="-176522" y="15875"/>
            <a:chExt cx="9320522" cy="6903720"/>
          </a:xfrm>
        </p:grpSpPr>
        <p:sp>
          <p:nvSpPr>
            <p:cNvPr id="20" name="Rectangle 19">
              <a:extLst>
                <a:ext uri="{FF2B5EF4-FFF2-40B4-BE49-F238E27FC236}">
                  <a16:creationId xmlns:a16="http://schemas.microsoft.com/office/drawing/2014/main" id="{F2BF6B72-DF49-BAD5-6B00-FD54F0781A06}"/>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1" name="TextBox 20">
              <a:extLst>
                <a:ext uri="{FF2B5EF4-FFF2-40B4-BE49-F238E27FC236}">
                  <a16:creationId xmlns:a16="http://schemas.microsoft.com/office/drawing/2014/main" id="{12E0E0B3-0309-B0E0-0D4B-6EDC4BCBE88E}"/>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22" name="Rectangle 6">
              <a:extLst>
                <a:ext uri="{FF2B5EF4-FFF2-40B4-BE49-F238E27FC236}">
                  <a16:creationId xmlns:a16="http://schemas.microsoft.com/office/drawing/2014/main" id="{E73FCA90-729F-9452-A231-32BB0C729C0D}"/>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grpSp>
        <p:nvGrpSpPr>
          <p:cNvPr id="3" name="Group 2">
            <a:extLst>
              <a:ext uri="{FF2B5EF4-FFF2-40B4-BE49-F238E27FC236}">
                <a16:creationId xmlns:a16="http://schemas.microsoft.com/office/drawing/2014/main" id="{0E5FCD27-BD61-4797-91F4-A3B1C42F886B}"/>
              </a:ext>
            </a:extLst>
          </p:cNvPr>
          <p:cNvGrpSpPr/>
          <p:nvPr/>
        </p:nvGrpSpPr>
        <p:grpSpPr>
          <a:xfrm>
            <a:off x="-183101" y="7201187"/>
            <a:ext cx="9320522" cy="6903720"/>
            <a:chOff x="9206964" y="0"/>
            <a:chExt cx="9320522" cy="6903720"/>
          </a:xfrm>
        </p:grpSpPr>
        <p:grpSp>
          <p:nvGrpSpPr>
            <p:cNvPr id="9" name="Group 8">
              <a:extLst>
                <a:ext uri="{FF2B5EF4-FFF2-40B4-BE49-F238E27FC236}">
                  <a16:creationId xmlns:a16="http://schemas.microsoft.com/office/drawing/2014/main" id="{3F3F3295-40FF-2FC9-787E-BDFC3AA679DB}"/>
                </a:ext>
              </a:extLst>
            </p:cNvPr>
            <p:cNvGrpSpPr/>
            <p:nvPr/>
          </p:nvGrpSpPr>
          <p:grpSpPr>
            <a:xfrm>
              <a:off x="9206964" y="0"/>
              <a:ext cx="9320522" cy="6903720"/>
              <a:chOff x="-176522" y="15875"/>
              <a:chExt cx="9320522" cy="6903720"/>
            </a:xfrm>
          </p:grpSpPr>
          <p:sp>
            <p:nvSpPr>
              <p:cNvPr id="10" name="Rectangle 9">
                <a:extLst>
                  <a:ext uri="{FF2B5EF4-FFF2-40B4-BE49-F238E27FC236}">
                    <a16:creationId xmlns:a16="http://schemas.microsoft.com/office/drawing/2014/main" id="{DCC1CA93-17BC-C3D5-0FA6-2D4214959AB4}"/>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11" name="TextBox 10">
                <a:extLst>
                  <a:ext uri="{FF2B5EF4-FFF2-40B4-BE49-F238E27FC236}">
                    <a16:creationId xmlns:a16="http://schemas.microsoft.com/office/drawing/2014/main" id="{69A4421A-471E-37B1-BE78-ED7AB1893A58}"/>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2" name="Rectangle 6">
                <a:extLst>
                  <a:ext uri="{FF2B5EF4-FFF2-40B4-BE49-F238E27FC236}">
                    <a16:creationId xmlns:a16="http://schemas.microsoft.com/office/drawing/2014/main" id="{3C8DCA1C-2507-739C-D269-27452C7E9CE7}"/>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sp>
          <p:nvSpPr>
            <p:cNvPr id="16" name="TextBox 15">
              <a:extLst>
                <a:ext uri="{FF2B5EF4-FFF2-40B4-BE49-F238E27FC236}">
                  <a16:creationId xmlns:a16="http://schemas.microsoft.com/office/drawing/2014/main" id="{12AE2664-DBE0-45F4-9477-51804CDC499E}"/>
                </a:ext>
              </a:extLst>
            </p:cNvPr>
            <p:cNvSpPr txBox="1"/>
            <p:nvPr/>
          </p:nvSpPr>
          <p:spPr>
            <a:xfrm>
              <a:off x="11234057" y="5445580"/>
              <a:ext cx="5442857" cy="1200329"/>
            </a:xfrm>
            <a:prstGeom prst="rect">
              <a:avLst/>
            </a:prstGeom>
            <a:solidFill>
              <a:schemeClr val="tx2">
                <a:lumMod val="60000"/>
                <a:lumOff val="40000"/>
              </a:schemeClr>
            </a:solidFill>
          </p:spPr>
          <p:txBody>
            <a:bodyPr wrap="square" rtlCol="0">
              <a:spAutoFit/>
            </a:bodyPr>
            <a:lstStyle/>
            <a:p>
              <a:r>
                <a:rPr lang="en-US" sz="3600" dirty="0"/>
                <a:t>Idhar </a:t>
              </a:r>
              <a:r>
                <a:rPr lang="en-US" sz="3600" dirty="0" err="1"/>
                <a:t>ayega</a:t>
              </a:r>
              <a:r>
                <a:rPr lang="en-US" sz="3600" dirty="0"/>
                <a:t> </a:t>
              </a:r>
              <a:r>
                <a:rPr lang="en-US" sz="3600" dirty="0" err="1"/>
                <a:t>glamistry</a:t>
              </a:r>
              <a:r>
                <a:rPr lang="en-US" sz="3600" dirty="0"/>
                <a:t> ka logo</a:t>
              </a:r>
              <a:endParaRPr lang="en-PK" sz="3600" dirty="0"/>
            </a:p>
          </p:txBody>
        </p:sp>
      </p:grpSp>
    </p:spTree>
    <p:extLst>
      <p:ext uri="{BB962C8B-B14F-4D97-AF65-F5344CB8AC3E}">
        <p14:creationId xmlns:p14="http://schemas.microsoft.com/office/powerpoint/2010/main" val="98770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628EC-B152-A46D-3DFD-67423AA0B1EB}"/>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B24F2C85-5999-AA85-7AAF-20E39DF2F671}"/>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31" name="Group 30">
            <a:extLst>
              <a:ext uri="{FF2B5EF4-FFF2-40B4-BE49-F238E27FC236}">
                <a16:creationId xmlns:a16="http://schemas.microsoft.com/office/drawing/2014/main" id="{D616854D-1CC2-2159-C172-3BA9B67AA073}"/>
              </a:ext>
            </a:extLst>
          </p:cNvPr>
          <p:cNvGrpSpPr/>
          <p:nvPr/>
        </p:nvGrpSpPr>
        <p:grpSpPr>
          <a:xfrm>
            <a:off x="-176522" y="15875"/>
            <a:ext cx="9320522" cy="6903720"/>
            <a:chOff x="-176522" y="15875"/>
            <a:chExt cx="9320522" cy="6903720"/>
          </a:xfrm>
        </p:grpSpPr>
        <p:grpSp>
          <p:nvGrpSpPr>
            <p:cNvPr id="20" name="Group 19">
              <a:extLst>
                <a:ext uri="{FF2B5EF4-FFF2-40B4-BE49-F238E27FC236}">
                  <a16:creationId xmlns:a16="http://schemas.microsoft.com/office/drawing/2014/main" id="{E82EC946-DD30-A516-E6B9-4D3C027BFB05}"/>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D00D518F-417C-AB85-4422-94843899F3FC}"/>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89975F40-E12F-0390-CF0D-A3AE7B3F1E69}"/>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C6E63B3D-1C73-9D3F-4FCB-277DE67AEB32}"/>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sp>
          <p:nvSpPr>
            <p:cNvPr id="18" name="TextBox 17">
              <a:extLst>
                <a:ext uri="{FF2B5EF4-FFF2-40B4-BE49-F238E27FC236}">
                  <a16:creationId xmlns:a16="http://schemas.microsoft.com/office/drawing/2014/main" id="{2FE22C16-3597-4843-9031-BD8DD6602DBD}"/>
                </a:ext>
              </a:extLst>
            </p:cNvPr>
            <p:cNvSpPr txBox="1"/>
            <p:nvPr/>
          </p:nvSpPr>
          <p:spPr>
            <a:xfrm>
              <a:off x="1612258" y="5500099"/>
              <a:ext cx="5442857" cy="1200329"/>
            </a:xfrm>
            <a:prstGeom prst="rect">
              <a:avLst/>
            </a:prstGeom>
            <a:solidFill>
              <a:schemeClr val="tx2">
                <a:lumMod val="60000"/>
                <a:lumOff val="40000"/>
              </a:schemeClr>
            </a:solidFill>
          </p:spPr>
          <p:txBody>
            <a:bodyPr wrap="square" rtlCol="0">
              <a:spAutoFit/>
            </a:bodyPr>
            <a:lstStyle/>
            <a:p>
              <a:r>
                <a:rPr lang="en-US" sz="3600" dirty="0"/>
                <a:t>Idhar </a:t>
              </a:r>
              <a:r>
                <a:rPr lang="en-US" sz="3600" dirty="0" err="1"/>
                <a:t>ayega</a:t>
              </a:r>
              <a:r>
                <a:rPr lang="en-US" sz="3600" dirty="0"/>
                <a:t> </a:t>
              </a:r>
              <a:r>
                <a:rPr lang="en-US" sz="3600" dirty="0" err="1"/>
                <a:t>glamistry</a:t>
              </a:r>
              <a:r>
                <a:rPr lang="en-US" sz="3600" dirty="0"/>
                <a:t> ka logo</a:t>
              </a:r>
              <a:endParaRPr lang="en-PK" sz="3600" dirty="0"/>
            </a:p>
          </p:txBody>
        </p:sp>
      </p:grpSp>
      <p:pic>
        <p:nvPicPr>
          <p:cNvPr id="19" name="Picture 18">
            <a:extLst>
              <a:ext uri="{FF2B5EF4-FFF2-40B4-BE49-F238E27FC236}">
                <a16:creationId xmlns:a16="http://schemas.microsoft.com/office/drawing/2014/main" id="{48DCE68B-230E-C0CB-7085-F78A85CF0CCB}"/>
              </a:ext>
            </a:extLst>
          </p:cNvPr>
          <p:cNvPicPr>
            <a:picLocks noChangeAspect="1"/>
          </p:cNvPicPr>
          <p:nvPr/>
        </p:nvPicPr>
        <p:blipFill>
          <a:blip r:embed="rId3"/>
          <a:stretch>
            <a:fillRect/>
          </a:stretch>
        </p:blipFill>
        <p:spPr>
          <a:xfrm>
            <a:off x="1116650" y="6374732"/>
            <a:ext cx="6734175" cy="3362325"/>
          </a:xfrm>
          <a:prstGeom prst="rect">
            <a:avLst/>
          </a:prstGeom>
        </p:spPr>
      </p:pic>
      <p:grpSp>
        <p:nvGrpSpPr>
          <p:cNvPr id="22" name="Group 21">
            <a:extLst>
              <a:ext uri="{FF2B5EF4-FFF2-40B4-BE49-F238E27FC236}">
                <a16:creationId xmlns:a16="http://schemas.microsoft.com/office/drawing/2014/main" id="{B69C072C-398D-E173-1EC2-0EE55E2F916C}"/>
              </a:ext>
            </a:extLst>
          </p:cNvPr>
          <p:cNvGrpSpPr/>
          <p:nvPr/>
        </p:nvGrpSpPr>
        <p:grpSpPr>
          <a:xfrm>
            <a:off x="9604999" y="-22860"/>
            <a:ext cx="9320522" cy="6903720"/>
            <a:chOff x="-176522" y="15875"/>
            <a:chExt cx="9320522" cy="6903720"/>
          </a:xfrm>
        </p:grpSpPr>
        <p:sp>
          <p:nvSpPr>
            <p:cNvPr id="24" name="Rectangle 23">
              <a:extLst>
                <a:ext uri="{FF2B5EF4-FFF2-40B4-BE49-F238E27FC236}">
                  <a16:creationId xmlns:a16="http://schemas.microsoft.com/office/drawing/2014/main" id="{E8D7F24B-B396-262D-B426-70409C773981}"/>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5" name="TextBox 24">
              <a:extLst>
                <a:ext uri="{FF2B5EF4-FFF2-40B4-BE49-F238E27FC236}">
                  <a16:creationId xmlns:a16="http://schemas.microsoft.com/office/drawing/2014/main" id="{5882B659-A5E9-AE12-480E-5A37AA1CDB09}"/>
                </a:ext>
              </a:extLst>
            </p:cNvPr>
            <p:cNvSpPr txBox="1"/>
            <p:nvPr/>
          </p:nvSpPr>
          <p:spPr>
            <a:xfrm>
              <a:off x="3167801" y="617395"/>
              <a:ext cx="4966230" cy="584775"/>
            </a:xfrm>
            <a:prstGeom prst="rect">
              <a:avLst/>
            </a:prstGeom>
            <a:noFill/>
          </p:spPr>
          <p:txBody>
            <a:bodyPr wrap="square" rtlCol="0">
              <a:spAutoFit/>
            </a:bodyPr>
            <a:lstStyle/>
            <a:p>
              <a:r>
                <a:rPr lang="en-US" sz="3200" b="1" i="1" dirty="0">
                  <a:latin typeface="Tw Cen MT" panose="020B0602020104020603" pitchFamily="34" charset="0"/>
                </a:rPr>
                <a:t>THANK YOU </a:t>
              </a:r>
              <a:endParaRPr lang="en-PK" b="1" i="1" dirty="0">
                <a:latin typeface="Tw Cen MT" panose="020B0602020104020603" pitchFamily="34" charset="0"/>
              </a:endParaRPr>
            </a:p>
          </p:txBody>
        </p:sp>
        <p:sp>
          <p:nvSpPr>
            <p:cNvPr id="26" name="Rectangle 6">
              <a:extLst>
                <a:ext uri="{FF2B5EF4-FFF2-40B4-BE49-F238E27FC236}">
                  <a16:creationId xmlns:a16="http://schemas.microsoft.com/office/drawing/2014/main" id="{AB48019A-284F-9045-3BB5-7845FEA2E65F}"/>
                </a:ext>
              </a:extLst>
            </p:cNvPr>
            <p:cNvSpPr>
              <a:spLocks noChangeArrowheads="1"/>
            </p:cNvSpPr>
            <p:nvPr/>
          </p:nvSpPr>
          <p:spPr bwMode="auto">
            <a:xfrm>
              <a:off x="1171108" y="1635314"/>
              <a:ext cx="63373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dirty="0">
                  <a:latin typeface="Tw Cen MT" panose="020B0602020104020603" pitchFamily="34" charset="0"/>
                </a:rPr>
                <a:t>Thankyou for being here! I’d love to know what you think — feel free to share your thoughts, ideas, feedbacks , or questions anytime!</a:t>
              </a:r>
              <a:endParaRPr lang="en-US" sz="2300" dirty="0">
                <a:latin typeface="Tw Cen MT" panose="020B0602020104020603" pitchFamily="34" charset="0"/>
              </a:endParaRPr>
            </a:p>
          </p:txBody>
        </p:sp>
      </p:grpSp>
      <p:grpSp>
        <p:nvGrpSpPr>
          <p:cNvPr id="27" name="Group 26">
            <a:extLst>
              <a:ext uri="{FF2B5EF4-FFF2-40B4-BE49-F238E27FC236}">
                <a16:creationId xmlns:a16="http://schemas.microsoft.com/office/drawing/2014/main" id="{3B9669C0-75F1-FBA9-29BF-1AAD647C88FC}"/>
              </a:ext>
            </a:extLst>
          </p:cNvPr>
          <p:cNvGrpSpPr/>
          <p:nvPr/>
        </p:nvGrpSpPr>
        <p:grpSpPr>
          <a:xfrm>
            <a:off x="-9818938" y="0"/>
            <a:ext cx="9320522" cy="6903720"/>
            <a:chOff x="-176522" y="15875"/>
            <a:chExt cx="9320522" cy="6903720"/>
          </a:xfrm>
        </p:grpSpPr>
        <p:sp>
          <p:nvSpPr>
            <p:cNvPr id="28" name="Rectangle 27">
              <a:extLst>
                <a:ext uri="{FF2B5EF4-FFF2-40B4-BE49-F238E27FC236}">
                  <a16:creationId xmlns:a16="http://schemas.microsoft.com/office/drawing/2014/main" id="{695BD1B7-6B08-DD6E-0D11-BF035DDC3275}"/>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9" name="TextBox 28">
              <a:extLst>
                <a:ext uri="{FF2B5EF4-FFF2-40B4-BE49-F238E27FC236}">
                  <a16:creationId xmlns:a16="http://schemas.microsoft.com/office/drawing/2014/main" id="{D419A414-70D6-A1B7-97B1-FB815011D58A}"/>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30" name="Rectangle 6">
              <a:extLst>
                <a:ext uri="{FF2B5EF4-FFF2-40B4-BE49-F238E27FC236}">
                  <a16:creationId xmlns:a16="http://schemas.microsoft.com/office/drawing/2014/main" id="{1791FB99-7537-B75F-33C9-18426A4386A6}"/>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spTree>
    <p:extLst>
      <p:ext uri="{BB962C8B-B14F-4D97-AF65-F5344CB8AC3E}">
        <p14:creationId xmlns:p14="http://schemas.microsoft.com/office/powerpoint/2010/main" val="87111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0968-554F-374D-9A57-621C2CBE249F}"/>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8462C564-DD3A-75B8-D56E-C6DDFDECC8D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5" name="Group 4">
            <a:extLst>
              <a:ext uri="{FF2B5EF4-FFF2-40B4-BE49-F238E27FC236}">
                <a16:creationId xmlns:a16="http://schemas.microsoft.com/office/drawing/2014/main" id="{A9C7AF4B-ED2B-D42B-17C1-B887F28A49D1}"/>
              </a:ext>
            </a:extLst>
          </p:cNvPr>
          <p:cNvGrpSpPr/>
          <p:nvPr/>
        </p:nvGrpSpPr>
        <p:grpSpPr>
          <a:xfrm>
            <a:off x="-176522" y="15875"/>
            <a:ext cx="9320522" cy="6903720"/>
            <a:chOff x="-176522" y="15875"/>
            <a:chExt cx="9320522" cy="6903720"/>
          </a:xfrm>
        </p:grpSpPr>
        <p:grpSp>
          <p:nvGrpSpPr>
            <p:cNvPr id="2" name="Group 1">
              <a:extLst>
                <a:ext uri="{FF2B5EF4-FFF2-40B4-BE49-F238E27FC236}">
                  <a16:creationId xmlns:a16="http://schemas.microsoft.com/office/drawing/2014/main" id="{C344730D-35F0-8CE1-46A0-5996F5DDD2EB}"/>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68349148-1B2E-D7CF-EE99-256396EE40D4}"/>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22E6C92D-2386-2205-4D46-AF106FEC21AB}"/>
                  </a:ext>
                </a:extLst>
              </p:cNvPr>
              <p:cNvSpPr txBox="1"/>
              <p:nvPr/>
            </p:nvSpPr>
            <p:spPr>
              <a:xfrm>
                <a:off x="3167801" y="617395"/>
                <a:ext cx="4966230" cy="584775"/>
              </a:xfrm>
              <a:prstGeom prst="rect">
                <a:avLst/>
              </a:prstGeom>
              <a:noFill/>
            </p:spPr>
            <p:txBody>
              <a:bodyPr wrap="square" rtlCol="0">
                <a:spAutoFit/>
              </a:bodyPr>
              <a:lstStyle/>
              <a:p>
                <a:r>
                  <a:rPr lang="en-US" sz="3200" b="1" i="1" dirty="0">
                    <a:latin typeface="Tw Cen MT" panose="020B0602020104020603" pitchFamily="34" charset="0"/>
                  </a:rPr>
                  <a:t>THANK YOU </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F20330EF-7C35-0B3F-FB8E-1A5055688B34}"/>
                  </a:ext>
                </a:extLst>
              </p:cNvPr>
              <p:cNvSpPr>
                <a:spLocks noChangeArrowheads="1"/>
              </p:cNvSpPr>
              <p:nvPr/>
            </p:nvSpPr>
            <p:spPr bwMode="auto">
              <a:xfrm>
                <a:off x="1171108" y="1635314"/>
                <a:ext cx="63373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dirty="0">
                    <a:latin typeface="Tw Cen MT" panose="020B0602020104020603" pitchFamily="34" charset="0"/>
                  </a:rPr>
                  <a:t>Thankyou for being here! I’d love to know what you think — feel free to share your thoughts, ideas, feedbacks , or questions anytime!</a:t>
                </a:r>
                <a:endParaRPr lang="en-US" sz="2300" dirty="0">
                  <a:latin typeface="Tw Cen MT" panose="020B0602020104020603" pitchFamily="34" charset="0"/>
                </a:endParaRPr>
              </a:p>
            </p:txBody>
          </p:sp>
        </p:grpSp>
        <p:pic>
          <p:nvPicPr>
            <p:cNvPr id="4" name="Picture 3">
              <a:extLst>
                <a:ext uri="{FF2B5EF4-FFF2-40B4-BE49-F238E27FC236}">
                  <a16:creationId xmlns:a16="http://schemas.microsoft.com/office/drawing/2014/main" id="{49BB15A3-BB28-80B6-9800-EB40F40F332C}"/>
                </a:ext>
              </a:extLst>
            </p:cNvPr>
            <p:cNvPicPr>
              <a:picLocks noChangeAspect="1"/>
            </p:cNvPicPr>
            <p:nvPr/>
          </p:nvPicPr>
          <p:blipFill>
            <a:blip r:embed="rId3"/>
            <a:stretch>
              <a:fillRect/>
            </a:stretch>
          </p:blipFill>
          <p:spPr>
            <a:xfrm>
              <a:off x="1052512" y="3097665"/>
              <a:ext cx="6734175" cy="3362325"/>
            </a:xfrm>
            <a:prstGeom prst="rect">
              <a:avLst/>
            </a:prstGeom>
          </p:spPr>
        </p:pic>
      </p:grpSp>
      <p:grpSp>
        <p:nvGrpSpPr>
          <p:cNvPr id="12" name="Group 11">
            <a:extLst>
              <a:ext uri="{FF2B5EF4-FFF2-40B4-BE49-F238E27FC236}">
                <a16:creationId xmlns:a16="http://schemas.microsoft.com/office/drawing/2014/main" id="{FE87BE83-AB2F-26D4-C028-62D90E0EDDD8}"/>
              </a:ext>
            </a:extLst>
          </p:cNvPr>
          <p:cNvGrpSpPr/>
          <p:nvPr/>
        </p:nvGrpSpPr>
        <p:grpSpPr>
          <a:xfrm>
            <a:off x="9439192" y="-50892"/>
            <a:ext cx="9320522" cy="6903720"/>
            <a:chOff x="-176522" y="15875"/>
            <a:chExt cx="9320522" cy="6903720"/>
          </a:xfrm>
        </p:grpSpPr>
        <p:grpSp>
          <p:nvGrpSpPr>
            <p:cNvPr id="15" name="Group 14">
              <a:extLst>
                <a:ext uri="{FF2B5EF4-FFF2-40B4-BE49-F238E27FC236}">
                  <a16:creationId xmlns:a16="http://schemas.microsoft.com/office/drawing/2014/main" id="{275AB287-C556-40DD-4F54-F83B948E7F0A}"/>
                </a:ext>
              </a:extLst>
            </p:cNvPr>
            <p:cNvGrpSpPr/>
            <p:nvPr/>
          </p:nvGrpSpPr>
          <p:grpSpPr>
            <a:xfrm>
              <a:off x="-176522" y="15875"/>
              <a:ext cx="9320522" cy="6903720"/>
              <a:chOff x="-176522" y="15875"/>
              <a:chExt cx="9320522" cy="6903720"/>
            </a:xfrm>
          </p:grpSpPr>
          <p:sp>
            <p:nvSpPr>
              <p:cNvPr id="17" name="Rectangle 16">
                <a:extLst>
                  <a:ext uri="{FF2B5EF4-FFF2-40B4-BE49-F238E27FC236}">
                    <a16:creationId xmlns:a16="http://schemas.microsoft.com/office/drawing/2014/main" id="{4B756AB3-BC8F-99FB-3EC3-F0756BC02D78}"/>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18" name="TextBox 17">
                <a:extLst>
                  <a:ext uri="{FF2B5EF4-FFF2-40B4-BE49-F238E27FC236}">
                    <a16:creationId xmlns:a16="http://schemas.microsoft.com/office/drawing/2014/main" id="{7C6426F5-8C19-409C-CD9E-C91DB016D4BD}"/>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9" name="Rectangle 6">
                <a:extLst>
                  <a:ext uri="{FF2B5EF4-FFF2-40B4-BE49-F238E27FC236}">
                    <a16:creationId xmlns:a16="http://schemas.microsoft.com/office/drawing/2014/main" id="{38D2090A-E677-EB4C-F70A-7496CA7E4E51}"/>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sp>
          <p:nvSpPr>
            <p:cNvPr id="16" name="TextBox 15">
              <a:extLst>
                <a:ext uri="{FF2B5EF4-FFF2-40B4-BE49-F238E27FC236}">
                  <a16:creationId xmlns:a16="http://schemas.microsoft.com/office/drawing/2014/main" id="{466C0D35-9203-A296-0B5E-5E189882E631}"/>
                </a:ext>
              </a:extLst>
            </p:cNvPr>
            <p:cNvSpPr txBox="1"/>
            <p:nvPr/>
          </p:nvSpPr>
          <p:spPr>
            <a:xfrm>
              <a:off x="1612258" y="5500099"/>
              <a:ext cx="5442857" cy="1200329"/>
            </a:xfrm>
            <a:prstGeom prst="rect">
              <a:avLst/>
            </a:prstGeom>
            <a:solidFill>
              <a:schemeClr val="tx2">
                <a:lumMod val="60000"/>
                <a:lumOff val="40000"/>
              </a:schemeClr>
            </a:solidFill>
          </p:spPr>
          <p:txBody>
            <a:bodyPr wrap="square" rtlCol="0">
              <a:spAutoFit/>
            </a:bodyPr>
            <a:lstStyle/>
            <a:p>
              <a:r>
                <a:rPr lang="en-US" sz="3600" dirty="0"/>
                <a:t>Idhar </a:t>
              </a:r>
              <a:r>
                <a:rPr lang="en-US" sz="3600" dirty="0" err="1"/>
                <a:t>ayega</a:t>
              </a:r>
              <a:r>
                <a:rPr lang="en-US" sz="3600" dirty="0"/>
                <a:t> </a:t>
              </a:r>
              <a:r>
                <a:rPr lang="en-US" sz="3600" dirty="0" err="1"/>
                <a:t>glamistry</a:t>
              </a:r>
              <a:r>
                <a:rPr lang="en-US" sz="3600" dirty="0"/>
                <a:t> ka logo</a:t>
              </a:r>
              <a:endParaRPr lang="en-PK" sz="3600" dirty="0"/>
            </a:p>
          </p:txBody>
        </p:sp>
      </p:grpSp>
    </p:spTree>
    <p:extLst>
      <p:ext uri="{BB962C8B-B14F-4D97-AF65-F5344CB8AC3E}">
        <p14:creationId xmlns:p14="http://schemas.microsoft.com/office/powerpoint/2010/main" val="147653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6E28-12F2-DCBC-246A-78330201A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77EAA-9D0B-807E-E25C-7C37B2170828}"/>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C9A6F3C7-D23F-A283-BA8D-59BDC90A871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07718158-C479-9057-FAA3-B4BDF47BAC05}"/>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3E22D5B9-549A-E637-2527-C228BDE340B1}"/>
              </a:ext>
            </a:extLst>
          </p:cNvPr>
          <p:cNvGrpSpPr/>
          <p:nvPr/>
        </p:nvGrpSpPr>
        <p:grpSpPr>
          <a:xfrm>
            <a:off x="-176522" y="-45720"/>
            <a:ext cx="9320522" cy="6903720"/>
            <a:chOff x="-6366691" y="-53340"/>
            <a:chExt cx="9668692" cy="6903720"/>
          </a:xfrm>
        </p:grpSpPr>
        <p:sp>
          <p:nvSpPr>
            <p:cNvPr id="50" name="Rectangle 49">
              <a:extLst>
                <a:ext uri="{FF2B5EF4-FFF2-40B4-BE49-F238E27FC236}">
                  <a16:creationId xmlns:a16="http://schemas.microsoft.com/office/drawing/2014/main" id="{DA3E0593-9D6F-DDB0-76A8-78244496555E}"/>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857F18DA-A609-59C0-F2CE-F0034D8B290F}"/>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B3AFE2EB-CDAA-CC6F-9B9B-156F8FBE8A84}"/>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CF32622F-95E2-E17B-917E-054DD4822802}"/>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83D42BA6-8FA4-1F68-E6FA-194D49CB779A}"/>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grpSp>
        <p:nvGrpSpPr>
          <p:cNvPr id="5" name="Group 4">
            <a:extLst>
              <a:ext uri="{FF2B5EF4-FFF2-40B4-BE49-F238E27FC236}">
                <a16:creationId xmlns:a16="http://schemas.microsoft.com/office/drawing/2014/main" id="{DDA553C1-002E-123F-303D-94B17EA02979}"/>
              </a:ext>
            </a:extLst>
          </p:cNvPr>
          <p:cNvGrpSpPr/>
          <p:nvPr/>
        </p:nvGrpSpPr>
        <p:grpSpPr>
          <a:xfrm>
            <a:off x="-10606340" y="0"/>
            <a:ext cx="9320522" cy="6903720"/>
            <a:chOff x="-64588" y="-53340"/>
            <a:chExt cx="9320522" cy="6903720"/>
          </a:xfrm>
        </p:grpSpPr>
        <p:sp>
          <p:nvSpPr>
            <p:cNvPr id="6" name="Rectangle 5">
              <a:extLst>
                <a:ext uri="{FF2B5EF4-FFF2-40B4-BE49-F238E27FC236}">
                  <a16:creationId xmlns:a16="http://schemas.microsoft.com/office/drawing/2014/main" id="{D46379D3-2751-3F7D-60DA-7B2B256514BA}"/>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431B9C9A-A901-F6FD-F192-C2956631E95C}"/>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8" name="TextBox 7">
              <a:extLst>
                <a:ext uri="{FF2B5EF4-FFF2-40B4-BE49-F238E27FC236}">
                  <a16:creationId xmlns:a16="http://schemas.microsoft.com/office/drawing/2014/main" id="{7717A5E9-30B9-2D2B-CE6D-3604E08B3F39}"/>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spTree>
    <p:extLst>
      <p:ext uri="{BB962C8B-B14F-4D97-AF65-F5344CB8AC3E}">
        <p14:creationId xmlns:p14="http://schemas.microsoft.com/office/powerpoint/2010/main" val="418333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931B-6C80-93D4-3E10-0B3B5C0BA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81BEE-1241-AC87-14AC-CCA79215421E}"/>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DE997BD3-3362-4FD2-3E62-D1D0CE16A72D}"/>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A2DF224F-1080-64EF-5FD0-C0DE1F8C6973}"/>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D73E8C84-83DB-6F0A-844B-1B0E7A69B17D}"/>
              </a:ext>
            </a:extLst>
          </p:cNvPr>
          <p:cNvGrpSpPr/>
          <p:nvPr/>
        </p:nvGrpSpPr>
        <p:grpSpPr>
          <a:xfrm>
            <a:off x="10610850" y="0"/>
            <a:ext cx="9320522" cy="6903720"/>
            <a:chOff x="-6366691" y="-53340"/>
            <a:chExt cx="9668692" cy="6903720"/>
          </a:xfrm>
        </p:grpSpPr>
        <p:sp>
          <p:nvSpPr>
            <p:cNvPr id="50" name="Rectangle 49">
              <a:extLst>
                <a:ext uri="{FF2B5EF4-FFF2-40B4-BE49-F238E27FC236}">
                  <a16:creationId xmlns:a16="http://schemas.microsoft.com/office/drawing/2014/main" id="{B809195D-5397-55AB-A84A-258B8F95B254}"/>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26DE43AA-72BE-EA4E-F5A8-EDCE15F40E68}"/>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309043D5-671E-823A-CDFD-DF45C5039980}"/>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745193FD-AACA-EF4B-19AA-55FC6C3ED4E1}"/>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41560622-E22B-AECD-51A5-116A09F82CEB}"/>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grpSp>
        <p:nvGrpSpPr>
          <p:cNvPr id="6" name="Group 5">
            <a:extLst>
              <a:ext uri="{FF2B5EF4-FFF2-40B4-BE49-F238E27FC236}">
                <a16:creationId xmlns:a16="http://schemas.microsoft.com/office/drawing/2014/main" id="{E4DA606B-AF92-4439-AD5E-158E3241A0D5}"/>
              </a:ext>
            </a:extLst>
          </p:cNvPr>
          <p:cNvGrpSpPr/>
          <p:nvPr/>
        </p:nvGrpSpPr>
        <p:grpSpPr>
          <a:xfrm>
            <a:off x="-64588" y="-53340"/>
            <a:ext cx="9320522" cy="6903720"/>
            <a:chOff x="-64588" y="-53340"/>
            <a:chExt cx="9320522" cy="6903720"/>
          </a:xfrm>
        </p:grpSpPr>
        <p:sp>
          <p:nvSpPr>
            <p:cNvPr id="3" name="Rectangle 2">
              <a:extLst>
                <a:ext uri="{FF2B5EF4-FFF2-40B4-BE49-F238E27FC236}">
                  <a16:creationId xmlns:a16="http://schemas.microsoft.com/office/drawing/2014/main" id="{131D8E03-FD1E-4A47-942B-8E48BD91E584}"/>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4" name="TextBox 3">
              <a:extLst>
                <a:ext uri="{FF2B5EF4-FFF2-40B4-BE49-F238E27FC236}">
                  <a16:creationId xmlns:a16="http://schemas.microsoft.com/office/drawing/2014/main" id="{EE2BB568-23CD-B43C-07B2-AB40125EF271}"/>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5" name="TextBox 4">
              <a:extLst>
                <a:ext uri="{FF2B5EF4-FFF2-40B4-BE49-F238E27FC236}">
                  <a16:creationId xmlns:a16="http://schemas.microsoft.com/office/drawing/2014/main" id="{FC381AF4-EBD1-88DB-BE6A-FD07F1573EBE}"/>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grpSp>
        <p:nvGrpSpPr>
          <p:cNvPr id="43" name="Group 42">
            <a:extLst>
              <a:ext uri="{FF2B5EF4-FFF2-40B4-BE49-F238E27FC236}">
                <a16:creationId xmlns:a16="http://schemas.microsoft.com/office/drawing/2014/main" id="{E1C7574E-4E2D-58B1-4D0F-75E096381CCD}"/>
              </a:ext>
            </a:extLst>
          </p:cNvPr>
          <p:cNvGrpSpPr/>
          <p:nvPr/>
        </p:nvGrpSpPr>
        <p:grpSpPr>
          <a:xfrm>
            <a:off x="-9796114" y="4"/>
            <a:ext cx="9320522" cy="6903720"/>
            <a:chOff x="-21587" y="-53340"/>
            <a:chExt cx="9320522" cy="6903720"/>
          </a:xfrm>
        </p:grpSpPr>
        <p:sp>
          <p:nvSpPr>
            <p:cNvPr id="44" name="Rectangle 43">
              <a:extLst>
                <a:ext uri="{FF2B5EF4-FFF2-40B4-BE49-F238E27FC236}">
                  <a16:creationId xmlns:a16="http://schemas.microsoft.com/office/drawing/2014/main" id="{AC3C59DB-195B-88CC-1AF2-3642655CE0E3}"/>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5" name="TextBox 44">
              <a:extLst>
                <a:ext uri="{FF2B5EF4-FFF2-40B4-BE49-F238E27FC236}">
                  <a16:creationId xmlns:a16="http://schemas.microsoft.com/office/drawing/2014/main" id="{F20D37DA-18FE-9264-F6A9-DC887AA64E03}"/>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47" name="TextBox 46">
              <a:extLst>
                <a:ext uri="{FF2B5EF4-FFF2-40B4-BE49-F238E27FC236}">
                  <a16:creationId xmlns:a16="http://schemas.microsoft.com/office/drawing/2014/main" id="{4B8E933F-3B9C-6C30-A3DE-C279B19734F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48" name="TextBox 47">
              <a:extLst>
                <a:ext uri="{FF2B5EF4-FFF2-40B4-BE49-F238E27FC236}">
                  <a16:creationId xmlns:a16="http://schemas.microsoft.com/office/drawing/2014/main" id="{B7386661-DB32-46BF-3BA4-E9A52F2A1700}"/>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49" name="TextBox 48">
              <a:extLst>
                <a:ext uri="{FF2B5EF4-FFF2-40B4-BE49-F238E27FC236}">
                  <a16:creationId xmlns:a16="http://schemas.microsoft.com/office/drawing/2014/main" id="{2E72EBE0-122D-908B-2323-925B91DB334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349501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388E-D7E3-5FDD-A572-CCE1A46B1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2EED-D0D0-AC31-E623-6C135C6F38B5}"/>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204DC0D8-57F9-7A4C-7922-0B403445544A}"/>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3A35AE76-99CB-277F-B3D8-2A3ABE1CA064}"/>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2256AD9A-4975-C2C0-BE5E-9C9F6A53D9F3}"/>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22" name="Group 21">
            <a:extLst>
              <a:ext uri="{FF2B5EF4-FFF2-40B4-BE49-F238E27FC236}">
                <a16:creationId xmlns:a16="http://schemas.microsoft.com/office/drawing/2014/main" id="{1A31EAE5-6323-8853-BEBB-637B7537FD55}"/>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CEBF328B-E860-EEDB-313E-F200F37CA868}"/>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9C369D35-B5C6-E03F-7E85-512AC3A513D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23C8305A-26F9-C510-6557-C87AA750E2B2}"/>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11" name="TextBox 10">
              <a:extLst>
                <a:ext uri="{FF2B5EF4-FFF2-40B4-BE49-F238E27FC236}">
                  <a16:creationId xmlns:a16="http://schemas.microsoft.com/office/drawing/2014/main" id="{A43455C6-C326-EA86-D35C-163A610B7A3E}"/>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51F47025-EF61-4947-793B-B985202123C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sp>
        <p:nvSpPr>
          <p:cNvPr id="16" name="TextBox 15">
            <a:extLst>
              <a:ext uri="{FF2B5EF4-FFF2-40B4-BE49-F238E27FC236}">
                <a16:creationId xmlns:a16="http://schemas.microsoft.com/office/drawing/2014/main" id="{1432FDC7-600B-064D-A8E8-9F91DEA9F254}"/>
              </a:ext>
            </a:extLst>
          </p:cNvPr>
          <p:cNvSpPr txBox="1"/>
          <p:nvPr/>
        </p:nvSpPr>
        <p:spPr>
          <a:xfrm>
            <a:off x="-9985636" y="1698106"/>
            <a:ext cx="7448550" cy="369332"/>
          </a:xfrm>
          <a:prstGeom prst="rect">
            <a:avLst/>
          </a:prstGeom>
          <a:noFill/>
        </p:spPr>
        <p:txBody>
          <a:bodyPr wrap="square" rtlCol="0">
            <a:spAutoFit/>
          </a:bodyPr>
          <a:lstStyle/>
          <a:p>
            <a:endParaRPr lang="en-PK" dirty="0"/>
          </a:p>
        </p:txBody>
      </p:sp>
      <p:grpSp>
        <p:nvGrpSpPr>
          <p:cNvPr id="37" name="Group 36">
            <a:extLst>
              <a:ext uri="{FF2B5EF4-FFF2-40B4-BE49-F238E27FC236}">
                <a16:creationId xmlns:a16="http://schemas.microsoft.com/office/drawing/2014/main" id="{1C045B89-AFDE-553B-98D4-28E5CA44FED6}"/>
              </a:ext>
            </a:extLst>
          </p:cNvPr>
          <p:cNvGrpSpPr/>
          <p:nvPr/>
        </p:nvGrpSpPr>
        <p:grpSpPr>
          <a:xfrm>
            <a:off x="9636759" y="0"/>
            <a:ext cx="9320522" cy="6903720"/>
            <a:chOff x="-64588" y="-53340"/>
            <a:chExt cx="9320522" cy="6903720"/>
          </a:xfrm>
        </p:grpSpPr>
        <p:sp>
          <p:nvSpPr>
            <p:cNvPr id="38" name="Rectangle 37">
              <a:extLst>
                <a:ext uri="{FF2B5EF4-FFF2-40B4-BE49-F238E27FC236}">
                  <a16:creationId xmlns:a16="http://schemas.microsoft.com/office/drawing/2014/main" id="{4D463C0F-CA0D-D6C6-B073-1A359926D794}"/>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39" name="TextBox 38">
              <a:extLst>
                <a:ext uri="{FF2B5EF4-FFF2-40B4-BE49-F238E27FC236}">
                  <a16:creationId xmlns:a16="http://schemas.microsoft.com/office/drawing/2014/main" id="{EC744879-B89E-8B96-E41C-D9A2BA01BFA7}"/>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40" name="TextBox 39">
              <a:extLst>
                <a:ext uri="{FF2B5EF4-FFF2-40B4-BE49-F238E27FC236}">
                  <a16:creationId xmlns:a16="http://schemas.microsoft.com/office/drawing/2014/main" id="{95818EEB-9C1F-087C-3996-89C26A92E939}"/>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grpSp>
        <p:nvGrpSpPr>
          <p:cNvPr id="41" name="Group 40">
            <a:extLst>
              <a:ext uri="{FF2B5EF4-FFF2-40B4-BE49-F238E27FC236}">
                <a16:creationId xmlns:a16="http://schemas.microsoft.com/office/drawing/2014/main" id="{CA0685BC-7112-577C-0BE7-32F22EF3236A}"/>
              </a:ext>
            </a:extLst>
          </p:cNvPr>
          <p:cNvGrpSpPr/>
          <p:nvPr/>
        </p:nvGrpSpPr>
        <p:grpSpPr>
          <a:xfrm>
            <a:off x="-9722934" y="-100103"/>
            <a:ext cx="9320522" cy="6903720"/>
            <a:chOff x="-21587" y="-53340"/>
            <a:chExt cx="9320522" cy="6903720"/>
          </a:xfrm>
        </p:grpSpPr>
        <p:sp>
          <p:nvSpPr>
            <p:cNvPr id="42" name="Rectangle 41">
              <a:extLst>
                <a:ext uri="{FF2B5EF4-FFF2-40B4-BE49-F238E27FC236}">
                  <a16:creationId xmlns:a16="http://schemas.microsoft.com/office/drawing/2014/main" id="{5EB14F24-2E85-8F8C-45A8-07612BB4279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3" name="TextBox 42">
              <a:extLst>
                <a:ext uri="{FF2B5EF4-FFF2-40B4-BE49-F238E27FC236}">
                  <a16:creationId xmlns:a16="http://schemas.microsoft.com/office/drawing/2014/main" id="{FA6FF540-C4EA-E646-E642-F527F3680EA4}"/>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44" name="TextBox 43">
              <a:extLst>
                <a:ext uri="{FF2B5EF4-FFF2-40B4-BE49-F238E27FC236}">
                  <a16:creationId xmlns:a16="http://schemas.microsoft.com/office/drawing/2014/main" id="{903D23F3-F4A1-4F41-D8C5-1FB6CDB8B36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45" name="TextBox 44">
              <a:extLst>
                <a:ext uri="{FF2B5EF4-FFF2-40B4-BE49-F238E27FC236}">
                  <a16:creationId xmlns:a16="http://schemas.microsoft.com/office/drawing/2014/main" id="{0E813236-AA81-3086-B24A-B4F2087FFF79}"/>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47" name="TextBox 46">
              <a:extLst>
                <a:ext uri="{FF2B5EF4-FFF2-40B4-BE49-F238E27FC236}">
                  <a16:creationId xmlns:a16="http://schemas.microsoft.com/office/drawing/2014/main" id="{CD54BEC9-EF23-6810-56AB-E8C8185B117F}"/>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51419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382A-2076-89AB-53BB-9EBA61C2F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F3343-D637-A81D-F742-F0DD2B1E09C0}"/>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66FD72C0-4785-634C-0D3E-A87D893FC04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0036679F-A5E3-2FEE-A4A7-4E1C853F3CD1}"/>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9FB09528-9183-8060-6855-8700C9CCCE4F}"/>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E08FCBAC-FE4E-F68A-B05D-8FD71A665387}"/>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6A67409-74BC-0900-B082-565ABE8EB0F8}"/>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994440E3-E1E9-578A-4B62-245C0E45C5B1}"/>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C0563128-0E49-B278-D1D4-8E1A06D8303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11" name="TextBox 10">
              <a:extLst>
                <a:ext uri="{FF2B5EF4-FFF2-40B4-BE49-F238E27FC236}">
                  <a16:creationId xmlns:a16="http://schemas.microsoft.com/office/drawing/2014/main" id="{9D37EFBB-08ED-9830-5F38-1EBD92558486}"/>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12" name="TextBox 11">
              <a:extLst>
                <a:ext uri="{FF2B5EF4-FFF2-40B4-BE49-F238E27FC236}">
                  <a16:creationId xmlns:a16="http://schemas.microsoft.com/office/drawing/2014/main" id="{60B40DFF-5EF1-9660-45FF-F4418A8EC3A9}"/>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7E10B95B-A10B-BE52-D350-008062DEB07B}"/>
                  </a:ext>
                </a:extLst>
              </p14:cNvPr>
              <p14:cNvContentPartPr/>
              <p14:nvPr/>
            </p14:nvContentPartPr>
            <p14:xfrm>
              <a:off x="4107286" y="3983474"/>
              <a:ext cx="203400" cy="2235960"/>
            </p14:xfrm>
          </p:contentPart>
        </mc:Choice>
        <mc:Fallback xmlns="">
          <p:pic>
            <p:nvPicPr>
              <p:cNvPr id="9" name="Ink 8">
                <a:extLst>
                  <a:ext uri="{FF2B5EF4-FFF2-40B4-BE49-F238E27FC236}">
                    <a16:creationId xmlns:a16="http://schemas.microsoft.com/office/drawing/2014/main" id="{7E10B95B-A10B-BE52-D350-008062DEB07B}"/>
                  </a:ext>
                </a:extLst>
              </p:cNvPr>
              <p:cNvPicPr/>
              <p:nvPr/>
            </p:nvPicPr>
            <p:blipFill>
              <a:blip r:embed="rId5"/>
              <a:stretch>
                <a:fillRect/>
              </a:stretch>
            </p:blipFill>
            <p:spPr>
              <a:xfrm>
                <a:off x="4098286" y="3974834"/>
                <a:ext cx="221040" cy="2253600"/>
              </a:xfrm>
              <a:prstGeom prst="rect">
                <a:avLst/>
              </a:prstGeom>
            </p:spPr>
          </p:pic>
        </mc:Fallback>
      </mc:AlternateContent>
      <p:grpSp>
        <p:nvGrpSpPr>
          <p:cNvPr id="10" name="Group 9">
            <a:extLst>
              <a:ext uri="{FF2B5EF4-FFF2-40B4-BE49-F238E27FC236}">
                <a16:creationId xmlns:a16="http://schemas.microsoft.com/office/drawing/2014/main" id="{662298B9-5AD1-6AC7-34C7-59FB4D815CCF}"/>
              </a:ext>
            </a:extLst>
          </p:cNvPr>
          <p:cNvGrpSpPr/>
          <p:nvPr/>
        </p:nvGrpSpPr>
        <p:grpSpPr>
          <a:xfrm>
            <a:off x="-88261" y="7361252"/>
            <a:ext cx="9320522" cy="6903720"/>
            <a:chOff x="-21587" y="-53340"/>
            <a:chExt cx="9320522" cy="6903720"/>
          </a:xfrm>
        </p:grpSpPr>
        <p:sp>
          <p:nvSpPr>
            <p:cNvPr id="13" name="Rectangle 12">
              <a:extLst>
                <a:ext uri="{FF2B5EF4-FFF2-40B4-BE49-F238E27FC236}">
                  <a16:creationId xmlns:a16="http://schemas.microsoft.com/office/drawing/2014/main" id="{9039434E-CCFE-C1A8-079E-076D2C45950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6" name="TextBox 15">
              <a:extLst>
                <a:ext uri="{FF2B5EF4-FFF2-40B4-BE49-F238E27FC236}">
                  <a16:creationId xmlns:a16="http://schemas.microsoft.com/office/drawing/2014/main" id="{5F4D5D1F-9E71-8BEE-2FFB-B7D1E1264913}"/>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1" name="TextBox 20">
              <a:extLst>
                <a:ext uri="{FF2B5EF4-FFF2-40B4-BE49-F238E27FC236}">
                  <a16:creationId xmlns:a16="http://schemas.microsoft.com/office/drawing/2014/main" id="{D400F634-BD28-5816-A3BE-70713536428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22" name="TextBox 21">
              <a:extLst>
                <a:ext uri="{FF2B5EF4-FFF2-40B4-BE49-F238E27FC236}">
                  <a16:creationId xmlns:a16="http://schemas.microsoft.com/office/drawing/2014/main" id="{3CB6E51A-B670-C52B-5235-9D375D6C6796}"/>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23" name="TextBox 22">
              <a:extLst>
                <a:ext uri="{FF2B5EF4-FFF2-40B4-BE49-F238E27FC236}">
                  <a16:creationId xmlns:a16="http://schemas.microsoft.com/office/drawing/2014/main" id="{56D96A5D-5F72-2305-C5A4-1F5BFAE6B47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grpSp>
        <p:nvGrpSpPr>
          <p:cNvPr id="24" name="Group 23">
            <a:extLst>
              <a:ext uri="{FF2B5EF4-FFF2-40B4-BE49-F238E27FC236}">
                <a16:creationId xmlns:a16="http://schemas.microsoft.com/office/drawing/2014/main" id="{1B4A7261-3E8A-2BE9-B7C5-3CB201D9D996}"/>
              </a:ext>
            </a:extLst>
          </p:cNvPr>
          <p:cNvGrpSpPr/>
          <p:nvPr/>
        </p:nvGrpSpPr>
        <p:grpSpPr>
          <a:xfrm>
            <a:off x="-21587" y="-7255353"/>
            <a:ext cx="9320522" cy="6903720"/>
            <a:chOff x="-21587" y="-53340"/>
            <a:chExt cx="9320522" cy="6903720"/>
          </a:xfrm>
        </p:grpSpPr>
        <p:sp>
          <p:nvSpPr>
            <p:cNvPr id="25" name="Rectangle 24">
              <a:extLst>
                <a:ext uri="{FF2B5EF4-FFF2-40B4-BE49-F238E27FC236}">
                  <a16:creationId xmlns:a16="http://schemas.microsoft.com/office/drawing/2014/main" id="{FE140FB0-2C55-DF5B-A1BD-EBD7328D98AA}"/>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C62CF38F-2943-7C48-8792-6F339FAD434E}"/>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7" name="TextBox 26">
              <a:extLst>
                <a:ext uri="{FF2B5EF4-FFF2-40B4-BE49-F238E27FC236}">
                  <a16:creationId xmlns:a16="http://schemas.microsoft.com/office/drawing/2014/main" id="{AAC00730-3995-AC9A-1F6B-F9D8590FC47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28" name="TextBox 27">
              <a:extLst>
                <a:ext uri="{FF2B5EF4-FFF2-40B4-BE49-F238E27FC236}">
                  <a16:creationId xmlns:a16="http://schemas.microsoft.com/office/drawing/2014/main" id="{24917E9E-7B92-9EB6-CAB7-91E799A25678}"/>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30" name="TextBox 29">
              <a:extLst>
                <a:ext uri="{FF2B5EF4-FFF2-40B4-BE49-F238E27FC236}">
                  <a16:creationId xmlns:a16="http://schemas.microsoft.com/office/drawing/2014/main" id="{4ED687CE-5138-48E5-86D8-AABF07CAD67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235518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46E15-3399-0047-1FA8-10774F465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CC86D-1788-BB46-2DC0-118822C244C3}"/>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2A3D810-AA50-7561-69E9-6D4DB524F20A}"/>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792C4C3D-13A1-B64C-7D3A-E6D8E8D24CF8}"/>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3F1BFE20-8D1A-91AB-A409-6BC79C9E2D34}"/>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7DD27A92-E8CE-3571-3E8E-2E1D42A826A1}"/>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BA39BD8B-A16C-D961-4BAB-A161C9E7331C}"/>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B06A4ADD-822C-C35E-8487-2ED10C386504}"/>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7321856E-F5A4-0FF0-09CE-4A289B19E96C}"/>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7329B3D4-97E9-2F25-E014-A09221A1F115}"/>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A675DFB9-076F-96D8-DFDB-EDCBCF4780EA}"/>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grpSp>
        <p:nvGrpSpPr>
          <p:cNvPr id="14" name="Group 13">
            <a:extLst>
              <a:ext uri="{FF2B5EF4-FFF2-40B4-BE49-F238E27FC236}">
                <a16:creationId xmlns:a16="http://schemas.microsoft.com/office/drawing/2014/main" id="{CB217234-4195-FD0C-5C47-9714DB0CBF78}"/>
              </a:ext>
            </a:extLst>
          </p:cNvPr>
          <p:cNvGrpSpPr/>
          <p:nvPr/>
        </p:nvGrpSpPr>
        <p:grpSpPr>
          <a:xfrm>
            <a:off x="-9704425" y="-53340"/>
            <a:ext cx="9320522" cy="6903720"/>
            <a:chOff x="-21587" y="-53340"/>
            <a:chExt cx="9320522" cy="6903720"/>
          </a:xfrm>
        </p:grpSpPr>
        <p:sp>
          <p:nvSpPr>
            <p:cNvPr id="15" name="Rectangle 14">
              <a:extLst>
                <a:ext uri="{FF2B5EF4-FFF2-40B4-BE49-F238E27FC236}">
                  <a16:creationId xmlns:a16="http://schemas.microsoft.com/office/drawing/2014/main" id="{23742376-7DB4-4F26-90FC-8FF44BEDD5A0}"/>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7" name="TextBox 16">
              <a:extLst>
                <a:ext uri="{FF2B5EF4-FFF2-40B4-BE49-F238E27FC236}">
                  <a16:creationId xmlns:a16="http://schemas.microsoft.com/office/drawing/2014/main" id="{9A737C82-AE00-141A-305C-210FCFB24E77}"/>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8" name="TextBox 17">
              <a:extLst>
                <a:ext uri="{FF2B5EF4-FFF2-40B4-BE49-F238E27FC236}">
                  <a16:creationId xmlns:a16="http://schemas.microsoft.com/office/drawing/2014/main" id="{427C9E1A-4DCC-AC28-D6B9-13EAC0BD18B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19" name="TextBox 18">
              <a:extLst>
                <a:ext uri="{FF2B5EF4-FFF2-40B4-BE49-F238E27FC236}">
                  <a16:creationId xmlns:a16="http://schemas.microsoft.com/office/drawing/2014/main" id="{8B3766CE-2502-CC08-D76D-99EB47D49C53}"/>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20" name="TextBox 19">
              <a:extLst>
                <a:ext uri="{FF2B5EF4-FFF2-40B4-BE49-F238E27FC236}">
                  <a16:creationId xmlns:a16="http://schemas.microsoft.com/office/drawing/2014/main" id="{B12C8240-8F5F-0642-5079-B91BA17D1294}"/>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grpSp>
        <p:nvGrpSpPr>
          <p:cNvPr id="21" name="Group 20">
            <a:extLst>
              <a:ext uri="{FF2B5EF4-FFF2-40B4-BE49-F238E27FC236}">
                <a16:creationId xmlns:a16="http://schemas.microsoft.com/office/drawing/2014/main" id="{3D03606B-8657-84C4-CB31-EAF3F0BE8936}"/>
              </a:ext>
            </a:extLst>
          </p:cNvPr>
          <p:cNvGrpSpPr/>
          <p:nvPr/>
        </p:nvGrpSpPr>
        <p:grpSpPr>
          <a:xfrm>
            <a:off x="9375634" y="-45720"/>
            <a:ext cx="9320522" cy="6903720"/>
            <a:chOff x="-21587" y="-53340"/>
            <a:chExt cx="9320522" cy="6903720"/>
          </a:xfrm>
        </p:grpSpPr>
        <p:sp>
          <p:nvSpPr>
            <p:cNvPr id="22" name="Rectangle 21">
              <a:extLst>
                <a:ext uri="{FF2B5EF4-FFF2-40B4-BE49-F238E27FC236}">
                  <a16:creationId xmlns:a16="http://schemas.microsoft.com/office/drawing/2014/main" id="{E06A99BF-03BB-DE76-7822-909334DDD45D}"/>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3" name="TextBox 22">
              <a:extLst>
                <a:ext uri="{FF2B5EF4-FFF2-40B4-BE49-F238E27FC236}">
                  <a16:creationId xmlns:a16="http://schemas.microsoft.com/office/drawing/2014/main" id="{52258D6C-362B-91E1-BEDD-998307A7F72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4" name="TextBox 23">
              <a:extLst>
                <a:ext uri="{FF2B5EF4-FFF2-40B4-BE49-F238E27FC236}">
                  <a16:creationId xmlns:a16="http://schemas.microsoft.com/office/drawing/2014/main" id="{EE7327D9-D125-0A40-06D9-602AFF000D2B}"/>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25" name="TextBox 24">
              <a:extLst>
                <a:ext uri="{FF2B5EF4-FFF2-40B4-BE49-F238E27FC236}">
                  <a16:creationId xmlns:a16="http://schemas.microsoft.com/office/drawing/2014/main" id="{E9472353-44C4-B88F-3F4E-1E90E8344ECA}"/>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26" name="TextBox 25">
              <a:extLst>
                <a:ext uri="{FF2B5EF4-FFF2-40B4-BE49-F238E27FC236}">
                  <a16:creationId xmlns:a16="http://schemas.microsoft.com/office/drawing/2014/main" id="{57386725-A3F8-A14C-CF1C-A1954D2CE839}"/>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4097386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FEB55-8C1D-FF61-6EBA-2EAF531F2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37895-34AA-FDF3-3C05-E8175BE2BF93}"/>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9DA6F6B3-CFC3-08FA-22BF-E57762C62C2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A8461241-C053-6107-0C25-C488441C7350}"/>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53A00B1-A494-FB66-D6ED-DEC0E2A1D78D}"/>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6259BBE9-963F-74C2-6F3D-A12CDD8C53BE}"/>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A1455F3-593F-0BF1-3CE5-A151914A17F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D8F79BE5-FA0D-8325-1390-392C2B8B32A9}"/>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58CBCDAD-2DAE-DA2F-67DD-2637CCA39A68}"/>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702C4532-C48C-B434-D617-9C1812DAF921}"/>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CB961962-6E0B-4E1C-BD0F-4CF207E1C125}"/>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grpSp>
        <p:nvGrpSpPr>
          <p:cNvPr id="17" name="Group 16">
            <a:extLst>
              <a:ext uri="{FF2B5EF4-FFF2-40B4-BE49-F238E27FC236}">
                <a16:creationId xmlns:a16="http://schemas.microsoft.com/office/drawing/2014/main" id="{B9A4E883-E40E-EAE0-A64E-6CC1E005FF2C}"/>
              </a:ext>
            </a:extLst>
          </p:cNvPr>
          <p:cNvGrpSpPr/>
          <p:nvPr/>
        </p:nvGrpSpPr>
        <p:grpSpPr>
          <a:xfrm>
            <a:off x="0" y="-7367782"/>
            <a:ext cx="9320522" cy="6903720"/>
            <a:chOff x="-21587" y="-53340"/>
            <a:chExt cx="9320522" cy="6903720"/>
          </a:xfrm>
        </p:grpSpPr>
        <p:sp>
          <p:nvSpPr>
            <p:cNvPr id="18" name="Rectangle 17">
              <a:extLst>
                <a:ext uri="{FF2B5EF4-FFF2-40B4-BE49-F238E27FC236}">
                  <a16:creationId xmlns:a16="http://schemas.microsoft.com/office/drawing/2014/main" id="{135A4DDC-9704-CBC4-99F3-68C1EB825DF2}"/>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9" name="TextBox 18">
              <a:extLst>
                <a:ext uri="{FF2B5EF4-FFF2-40B4-BE49-F238E27FC236}">
                  <a16:creationId xmlns:a16="http://schemas.microsoft.com/office/drawing/2014/main" id="{6CB62ABC-AD6D-84BE-B65D-41D590A6E740}"/>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0" name="TextBox 19">
              <a:extLst>
                <a:ext uri="{FF2B5EF4-FFF2-40B4-BE49-F238E27FC236}">
                  <a16:creationId xmlns:a16="http://schemas.microsoft.com/office/drawing/2014/main" id="{3FEA1777-184F-6872-608F-98735EBA522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21" name="TextBox 20">
              <a:extLst>
                <a:ext uri="{FF2B5EF4-FFF2-40B4-BE49-F238E27FC236}">
                  <a16:creationId xmlns:a16="http://schemas.microsoft.com/office/drawing/2014/main" id="{19B2D64D-E61E-6543-3B31-E822338E968E}"/>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22" name="TextBox 21">
              <a:extLst>
                <a:ext uri="{FF2B5EF4-FFF2-40B4-BE49-F238E27FC236}">
                  <a16:creationId xmlns:a16="http://schemas.microsoft.com/office/drawing/2014/main" id="{9B29022D-4375-D5E7-C79E-1C8BCC36AF3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grpSp>
        <p:nvGrpSpPr>
          <p:cNvPr id="24" name="Group 23">
            <a:extLst>
              <a:ext uri="{FF2B5EF4-FFF2-40B4-BE49-F238E27FC236}">
                <a16:creationId xmlns:a16="http://schemas.microsoft.com/office/drawing/2014/main" id="{41C2868C-C0B4-0E5F-2857-B80D479AA88E}"/>
              </a:ext>
            </a:extLst>
          </p:cNvPr>
          <p:cNvGrpSpPr/>
          <p:nvPr/>
        </p:nvGrpSpPr>
        <p:grpSpPr>
          <a:xfrm>
            <a:off x="0" y="7160417"/>
            <a:ext cx="9320522" cy="6903720"/>
            <a:chOff x="-21587" y="-53340"/>
            <a:chExt cx="9320522" cy="6903720"/>
          </a:xfrm>
        </p:grpSpPr>
        <p:sp>
          <p:nvSpPr>
            <p:cNvPr id="25" name="Rectangle 24">
              <a:extLst>
                <a:ext uri="{FF2B5EF4-FFF2-40B4-BE49-F238E27FC236}">
                  <a16:creationId xmlns:a16="http://schemas.microsoft.com/office/drawing/2014/main" id="{A11A124A-5F4E-C65C-7CF7-CBE6544B7E7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EF1D6AF3-FF6A-2AFF-CA69-5B6B48C49A15}"/>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7" name="TextBox 26">
              <a:extLst>
                <a:ext uri="{FF2B5EF4-FFF2-40B4-BE49-F238E27FC236}">
                  <a16:creationId xmlns:a16="http://schemas.microsoft.com/office/drawing/2014/main" id="{F11D729A-E6DB-F445-F846-ADCB49807C4C}"/>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28" name="TextBox 27">
              <a:extLst>
                <a:ext uri="{FF2B5EF4-FFF2-40B4-BE49-F238E27FC236}">
                  <a16:creationId xmlns:a16="http://schemas.microsoft.com/office/drawing/2014/main" id="{C6A86B86-97A5-A701-8391-BA76FC63BC26}"/>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30" name="TextBox 29">
              <a:extLst>
                <a:ext uri="{FF2B5EF4-FFF2-40B4-BE49-F238E27FC236}">
                  <a16:creationId xmlns:a16="http://schemas.microsoft.com/office/drawing/2014/main" id="{02F0FCDC-E806-E123-FF31-03D90119817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234559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9F459-6AD7-CBBF-D84A-FD962DA92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5BDC9-E1DD-30BD-C1B6-B27C243ED406}"/>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10B11E4E-5C1B-1073-3476-B65CEEDDAD7F}"/>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198D96E4-06B2-4029-934E-64B28F574F7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3640B97B-BEE2-F1F2-7F98-DD92E3EE1921}"/>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16" name="Group 15">
            <a:extLst>
              <a:ext uri="{FF2B5EF4-FFF2-40B4-BE49-F238E27FC236}">
                <a16:creationId xmlns:a16="http://schemas.microsoft.com/office/drawing/2014/main" id="{A3DFE402-62E0-7890-754E-914A3F6E9BEC}"/>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0E9681FD-D0DA-FB65-74EB-2E76AD066FD5}"/>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7FE5A0E3-0E9A-81D7-7F0D-34F427F433B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C62D1AED-C7AE-A03A-FAA8-A4487A83FC78}"/>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6AF4E342-5C38-C8C7-C731-027EA18DFF52}"/>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C365201E-8C92-0C22-1A60-96DAE45FA28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grpSp>
        <p:nvGrpSpPr>
          <p:cNvPr id="17" name="Group 16">
            <a:extLst>
              <a:ext uri="{FF2B5EF4-FFF2-40B4-BE49-F238E27FC236}">
                <a16:creationId xmlns:a16="http://schemas.microsoft.com/office/drawing/2014/main" id="{0033E3A4-A560-2E5E-3719-00E69C96194D}"/>
              </a:ext>
            </a:extLst>
          </p:cNvPr>
          <p:cNvGrpSpPr/>
          <p:nvPr/>
        </p:nvGrpSpPr>
        <p:grpSpPr>
          <a:xfrm>
            <a:off x="9593757" y="-53340"/>
            <a:ext cx="9320522" cy="6903720"/>
            <a:chOff x="-21587" y="-53340"/>
            <a:chExt cx="9320522" cy="6903720"/>
          </a:xfrm>
        </p:grpSpPr>
        <p:sp>
          <p:nvSpPr>
            <p:cNvPr id="18" name="Rectangle 17">
              <a:extLst>
                <a:ext uri="{FF2B5EF4-FFF2-40B4-BE49-F238E27FC236}">
                  <a16:creationId xmlns:a16="http://schemas.microsoft.com/office/drawing/2014/main" id="{EB035D78-3785-5593-6320-DA3CB92E889E}"/>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9" name="TextBox 18">
              <a:extLst>
                <a:ext uri="{FF2B5EF4-FFF2-40B4-BE49-F238E27FC236}">
                  <a16:creationId xmlns:a16="http://schemas.microsoft.com/office/drawing/2014/main" id="{DBEAED29-77C8-BFD2-259F-CEF661F32480}"/>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0" name="TextBox 19">
              <a:extLst>
                <a:ext uri="{FF2B5EF4-FFF2-40B4-BE49-F238E27FC236}">
                  <a16:creationId xmlns:a16="http://schemas.microsoft.com/office/drawing/2014/main" id="{EB16396B-0FB1-6CB3-C36B-20E3D102BFA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21" name="TextBox 20">
              <a:extLst>
                <a:ext uri="{FF2B5EF4-FFF2-40B4-BE49-F238E27FC236}">
                  <a16:creationId xmlns:a16="http://schemas.microsoft.com/office/drawing/2014/main" id="{487A1243-7902-D25D-1C00-96921960DA8A}"/>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22" name="TextBox 21">
              <a:extLst>
                <a:ext uri="{FF2B5EF4-FFF2-40B4-BE49-F238E27FC236}">
                  <a16:creationId xmlns:a16="http://schemas.microsoft.com/office/drawing/2014/main" id="{1BB646C3-F260-F4D5-9F99-BBC4DF611C7F}"/>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grpSp>
        <p:nvGrpSpPr>
          <p:cNvPr id="23" name="Group 22">
            <a:extLst>
              <a:ext uri="{FF2B5EF4-FFF2-40B4-BE49-F238E27FC236}">
                <a16:creationId xmlns:a16="http://schemas.microsoft.com/office/drawing/2014/main" id="{994F87F2-183B-ED9D-FC44-DBCB1143A1F9}"/>
              </a:ext>
            </a:extLst>
          </p:cNvPr>
          <p:cNvGrpSpPr/>
          <p:nvPr/>
        </p:nvGrpSpPr>
        <p:grpSpPr>
          <a:xfrm>
            <a:off x="-9650905" y="-22860"/>
            <a:ext cx="9320522" cy="6903720"/>
            <a:chOff x="-21587" y="-53340"/>
            <a:chExt cx="9320522" cy="6903720"/>
          </a:xfrm>
        </p:grpSpPr>
        <p:sp>
          <p:nvSpPr>
            <p:cNvPr id="24" name="Rectangle 23">
              <a:extLst>
                <a:ext uri="{FF2B5EF4-FFF2-40B4-BE49-F238E27FC236}">
                  <a16:creationId xmlns:a16="http://schemas.microsoft.com/office/drawing/2014/main" id="{B15CBB00-612D-BED9-B35D-F8DF23B99D03}"/>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5" name="TextBox 24">
              <a:extLst>
                <a:ext uri="{FF2B5EF4-FFF2-40B4-BE49-F238E27FC236}">
                  <a16:creationId xmlns:a16="http://schemas.microsoft.com/office/drawing/2014/main" id="{93E07B2E-6841-C6FF-3A80-730CC251468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6" name="TextBox 25">
              <a:extLst>
                <a:ext uri="{FF2B5EF4-FFF2-40B4-BE49-F238E27FC236}">
                  <a16:creationId xmlns:a16="http://schemas.microsoft.com/office/drawing/2014/main" id="{B6A28367-52FE-8EBB-FC7A-27CBD71521D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27" name="TextBox 26">
              <a:extLst>
                <a:ext uri="{FF2B5EF4-FFF2-40B4-BE49-F238E27FC236}">
                  <a16:creationId xmlns:a16="http://schemas.microsoft.com/office/drawing/2014/main" id="{F0D14E8C-67BB-E452-D46F-98DFB91F509E}"/>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28" name="TextBox 27">
              <a:extLst>
                <a:ext uri="{FF2B5EF4-FFF2-40B4-BE49-F238E27FC236}">
                  <a16:creationId xmlns:a16="http://schemas.microsoft.com/office/drawing/2014/main" id="{7B934EA9-5B9C-F61A-94B6-2C30DC07D18B}"/>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6893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C5403-B8DA-3678-F19D-913C2240F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EB2CA-9FEB-CD7D-4BB5-8DE000523678}"/>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D249B16-F704-932B-2F24-ACB22CF22E9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234D6FB6-A2D4-FC9B-6BD1-958076EC77B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00C3DAE-0C8E-EF41-508E-898BCE041DFB}"/>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16" name="Group 15">
            <a:extLst>
              <a:ext uri="{FF2B5EF4-FFF2-40B4-BE49-F238E27FC236}">
                <a16:creationId xmlns:a16="http://schemas.microsoft.com/office/drawing/2014/main" id="{DED0CB27-0625-3DE1-8D35-AA64A40E4712}"/>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45AB3A57-4EB3-419E-3B50-781222D4D2C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E5B5BBC9-8117-6F4D-7610-2ECC55E4672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4542F0A3-6BDC-FF70-8B1B-9F33C8FF7DE3}"/>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11" name="TextBox 10">
              <a:extLst>
                <a:ext uri="{FF2B5EF4-FFF2-40B4-BE49-F238E27FC236}">
                  <a16:creationId xmlns:a16="http://schemas.microsoft.com/office/drawing/2014/main" id="{6CAF36E9-7401-F261-985A-A5363B082B38}"/>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12" name="TextBox 11">
              <a:extLst>
                <a:ext uri="{FF2B5EF4-FFF2-40B4-BE49-F238E27FC236}">
                  <a16:creationId xmlns:a16="http://schemas.microsoft.com/office/drawing/2014/main" id="{16F495C5-B637-3557-68BE-819D7A5A334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grpSp>
        <p:nvGrpSpPr>
          <p:cNvPr id="7" name="Group 6">
            <a:extLst>
              <a:ext uri="{FF2B5EF4-FFF2-40B4-BE49-F238E27FC236}">
                <a16:creationId xmlns:a16="http://schemas.microsoft.com/office/drawing/2014/main" id="{08AB8274-7FC4-529C-45EF-84DDFBCDD3B2}"/>
              </a:ext>
            </a:extLst>
          </p:cNvPr>
          <p:cNvGrpSpPr/>
          <p:nvPr/>
        </p:nvGrpSpPr>
        <p:grpSpPr>
          <a:xfrm>
            <a:off x="-9684241" y="-45720"/>
            <a:ext cx="9320522" cy="6903720"/>
            <a:chOff x="-21587" y="-53340"/>
            <a:chExt cx="9320522" cy="6903720"/>
          </a:xfrm>
        </p:grpSpPr>
        <p:sp>
          <p:nvSpPr>
            <p:cNvPr id="9" name="Rectangle 8">
              <a:extLst>
                <a:ext uri="{FF2B5EF4-FFF2-40B4-BE49-F238E27FC236}">
                  <a16:creationId xmlns:a16="http://schemas.microsoft.com/office/drawing/2014/main" id="{B4F78B46-07D5-CE38-69BC-E51CE1CEE41F}"/>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0" name="TextBox 9">
              <a:extLst>
                <a:ext uri="{FF2B5EF4-FFF2-40B4-BE49-F238E27FC236}">
                  <a16:creationId xmlns:a16="http://schemas.microsoft.com/office/drawing/2014/main" id="{8369E6AF-12C8-060A-6C32-C5491908B137}"/>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3" name="TextBox 12">
              <a:extLst>
                <a:ext uri="{FF2B5EF4-FFF2-40B4-BE49-F238E27FC236}">
                  <a16:creationId xmlns:a16="http://schemas.microsoft.com/office/drawing/2014/main" id="{9484759F-C5FE-B224-08C8-20F2B94651AF}"/>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prdctCategorys</a:t>
              </a:r>
              <a:r>
                <a:rPr lang="en-US" sz="5400" dirty="0"/>
                <a:t> KI PIC AYEGI</a:t>
              </a:r>
            </a:p>
            <a:p>
              <a:endParaRPr lang="en-US" dirty="0"/>
            </a:p>
            <a:p>
              <a:endParaRPr lang="en-PK" dirty="0"/>
            </a:p>
          </p:txBody>
        </p:sp>
        <p:sp>
          <p:nvSpPr>
            <p:cNvPr id="14" name="TextBox 13">
              <a:extLst>
                <a:ext uri="{FF2B5EF4-FFF2-40B4-BE49-F238E27FC236}">
                  <a16:creationId xmlns:a16="http://schemas.microsoft.com/office/drawing/2014/main" id="{C031393A-E9E4-0BCE-8ABB-E1B4D8C89D20}"/>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“From luxurious lipsticks to elegant jewelry, each product is displayed with vibrant visuals, star ratings, and pricing — designed to catch the eye and win the heart.”</a:t>
              </a:r>
              <a:endParaRPr lang="en-PK" sz="2300" dirty="0">
                <a:latin typeface="Tw Cen MT" panose="020B0602020104020603" pitchFamily="34" charset="0"/>
              </a:endParaRPr>
            </a:p>
          </p:txBody>
        </p:sp>
        <p:sp>
          <p:nvSpPr>
            <p:cNvPr id="15" name="TextBox 14">
              <a:extLst>
                <a:ext uri="{FF2B5EF4-FFF2-40B4-BE49-F238E27FC236}">
                  <a16:creationId xmlns:a16="http://schemas.microsoft.com/office/drawing/2014/main" id="{5E38CED1-3D90-4C14-9639-A2AE6413F5A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Products:</a:t>
              </a:r>
              <a:endParaRPr lang="en-PK" sz="3200" b="1" dirty="0">
                <a:solidFill>
                  <a:schemeClr val="tx1">
                    <a:lumMod val="65000"/>
                    <a:lumOff val="35000"/>
                  </a:schemeClr>
                </a:solidFill>
                <a:latin typeface="Tw Cen MT" panose="020B0602020104020603" pitchFamily="34" charset="0"/>
              </a:endParaRPr>
            </a:p>
          </p:txBody>
        </p:sp>
      </p:grpSp>
      <p:grpSp>
        <p:nvGrpSpPr>
          <p:cNvPr id="6" name="Group 5">
            <a:extLst>
              <a:ext uri="{FF2B5EF4-FFF2-40B4-BE49-F238E27FC236}">
                <a16:creationId xmlns:a16="http://schemas.microsoft.com/office/drawing/2014/main" id="{6AB0F218-EA80-12B0-CE57-ACC38E8548AD}"/>
              </a:ext>
            </a:extLst>
          </p:cNvPr>
          <p:cNvGrpSpPr/>
          <p:nvPr/>
        </p:nvGrpSpPr>
        <p:grpSpPr>
          <a:xfrm>
            <a:off x="10551613" y="-45720"/>
            <a:ext cx="9320522" cy="6903720"/>
            <a:chOff x="-21587" y="-53340"/>
            <a:chExt cx="9320522" cy="6903720"/>
          </a:xfrm>
        </p:grpSpPr>
        <p:sp>
          <p:nvSpPr>
            <p:cNvPr id="17" name="Rectangle 16">
              <a:extLst>
                <a:ext uri="{FF2B5EF4-FFF2-40B4-BE49-F238E27FC236}">
                  <a16:creationId xmlns:a16="http://schemas.microsoft.com/office/drawing/2014/main" id="{9D95BF76-B3B3-AE19-6626-3483DC444B12}"/>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8" name="TextBox 17">
              <a:extLst>
                <a:ext uri="{FF2B5EF4-FFF2-40B4-BE49-F238E27FC236}">
                  <a16:creationId xmlns:a16="http://schemas.microsoft.com/office/drawing/2014/main" id="{ADF0AA55-AD0A-6E43-5C30-C3CDB060B30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9" name="TextBox 18">
              <a:extLst>
                <a:ext uri="{FF2B5EF4-FFF2-40B4-BE49-F238E27FC236}">
                  <a16:creationId xmlns:a16="http://schemas.microsoft.com/office/drawing/2014/main" id="{3BC848D4-7C8C-4288-3404-FDD345C0D239}"/>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20" name="TextBox 19">
              <a:extLst>
                <a:ext uri="{FF2B5EF4-FFF2-40B4-BE49-F238E27FC236}">
                  <a16:creationId xmlns:a16="http://schemas.microsoft.com/office/drawing/2014/main" id="{C9355AEA-8A42-040F-4FE0-D0FFEECE192F}"/>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21" name="TextBox 20">
              <a:extLst>
                <a:ext uri="{FF2B5EF4-FFF2-40B4-BE49-F238E27FC236}">
                  <a16:creationId xmlns:a16="http://schemas.microsoft.com/office/drawing/2014/main" id="{D71BF1B7-3BF8-120B-300A-12F2B138CD30}"/>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13597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2706</Words>
  <Application>Microsoft Office PowerPoint</Application>
  <PresentationFormat>On-screen Show (4:3)</PresentationFormat>
  <Paragraphs>229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 Narrow</vt:lpstr>
      <vt:lpstr>Arial</vt:lpstr>
      <vt:lpstr>Berlin Sans FB Demi</vt:lpstr>
      <vt:lpstr>Calibri</vt:lpstr>
      <vt:lpstr>Tw Cen MT</vt:lpstr>
      <vt:lpstr>Office Theme</vt:lpstr>
      <vt:lpstr>PowerPoint Presentation</vt:lpstr>
      <vt:lpstr>PowerPoint Presentation</vt:lpstr>
      <vt:lpstr>PowerPoint Presentation</vt:lpstr>
      <vt:lpstr>AAAAA </vt:lpstr>
      <vt:lpstr>AAAAA </vt:lpstr>
      <vt:lpstr>AAAAA </vt:lpstr>
      <vt:lpstr>AAAAA </vt:lpstr>
      <vt:lpstr>AAAAA </vt:lpstr>
      <vt:lpstr>AAAAA </vt:lpstr>
      <vt:lpstr>AAAAA </vt:lpstr>
      <vt:lpstr>AAAAA </vt:lpstr>
      <vt:lpstr>AAAAA </vt:lpstr>
      <vt:lpstr>AAAAA </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Ayan</dc:creator>
  <cp:keywords/>
  <dc:description>generated using python-pptx</dc:description>
  <cp:lastModifiedBy>asp</cp:lastModifiedBy>
  <cp:revision>5</cp:revision>
  <dcterms:created xsi:type="dcterms:W3CDTF">2013-01-27T09:14:16Z</dcterms:created>
  <dcterms:modified xsi:type="dcterms:W3CDTF">2025-06-16T11:28:29Z</dcterms:modified>
  <cp:category/>
</cp:coreProperties>
</file>